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0" r:id="rId4"/>
    <p:sldId id="261" r:id="rId5"/>
    <p:sldId id="263" r:id="rId6"/>
    <p:sldId id="264" r:id="rId7"/>
    <p:sldId id="262" r:id="rId8"/>
    <p:sldId id="301" r:id="rId9"/>
    <p:sldId id="302" r:id="rId10"/>
  </p:sldIdLst>
  <p:sldSz cx="9144000" cy="6858000" type="screen4x3"/>
  <p:notesSz cx="6805613" cy="9944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672"/>
    <a:srgbClr val="243675"/>
    <a:srgbClr val="E400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707" autoAdjust="0"/>
  </p:normalViewPr>
  <p:slideViewPr>
    <p:cSldViewPr snapToGrid="0">
      <p:cViewPr varScale="1">
        <p:scale>
          <a:sx n="128" d="100"/>
          <a:sy n="128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777CF-B3D0-49D5-B643-80AA5A993086}" type="datetimeFigureOut">
              <a:rPr lang="de-DE" smtClean="0"/>
              <a:t>21.08.20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34E68-E61C-471A-958A-00B4490CFF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7606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861D4-2941-4E4C-B10E-AE7AFFB6AB66}" type="datetimeFigureOut">
              <a:rPr lang="de-DE" smtClean="0"/>
              <a:t>21.08.20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333F2-1F00-4718-B106-6938777DBB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972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bildplatzhalter 1">
            <a:extLst>
              <a:ext uri="{FF2B5EF4-FFF2-40B4-BE49-F238E27FC236}">
                <a16:creationId xmlns:a16="http://schemas.microsoft.com/office/drawing/2014/main" id="{63467B42-E25D-044C-875F-745596AB0E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izenplatzhalter 2">
            <a:extLst>
              <a:ext uri="{FF2B5EF4-FFF2-40B4-BE49-F238E27FC236}">
                <a16:creationId xmlns:a16="http://schemas.microsoft.com/office/drawing/2014/main" id="{D64276D4-05E5-F04D-9F8C-FDA9BEB21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altLang="de-DE">
              <a:latin typeface="Times" pitchFamily="2" charset="0"/>
            </a:endParaRPr>
          </a:p>
        </p:txBody>
      </p:sp>
      <p:sp>
        <p:nvSpPr>
          <p:cNvPr id="35844" name="Foliennummernplatzhalter 3">
            <a:extLst>
              <a:ext uri="{FF2B5EF4-FFF2-40B4-BE49-F238E27FC236}">
                <a16:creationId xmlns:a16="http://schemas.microsoft.com/office/drawing/2014/main" id="{2CC97A47-9C0D-8B4E-9833-C31E72C6D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fld id="{652E4083-F883-FB41-973B-E8AFB16A3ABC}" type="slidenum">
              <a:rPr lang="en-GB" altLang="de-DE" sz="1200"/>
              <a:pPr/>
              <a:t>8</a:t>
            </a:fld>
            <a:endParaRPr lang="en-GB" altLang="de-DE" sz="1200"/>
          </a:p>
        </p:txBody>
      </p:sp>
    </p:spTree>
    <p:extLst>
      <p:ext uri="{BB962C8B-B14F-4D97-AF65-F5344CB8AC3E}">
        <p14:creationId xmlns:p14="http://schemas.microsoft.com/office/powerpoint/2010/main" val="61288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>
          <a:xfrm>
            <a:off x="-8466" y="566283"/>
            <a:ext cx="9151316" cy="5652938"/>
          </a:xfrm>
          <a:custGeom>
            <a:avLst/>
            <a:gdLst>
              <a:gd name="connsiteX0" fmla="*/ 0 w 1987704"/>
              <a:gd name="connsiteY0" fmla="*/ 0 h 1569509"/>
              <a:gd name="connsiteX1" fmla="*/ 1987704 w 1987704"/>
              <a:gd name="connsiteY1" fmla="*/ 0 h 1569509"/>
              <a:gd name="connsiteX2" fmla="*/ 1987704 w 1987704"/>
              <a:gd name="connsiteY2" fmla="*/ 1569509 h 1569509"/>
              <a:gd name="connsiteX3" fmla="*/ 0 w 1987704"/>
              <a:gd name="connsiteY3" fmla="*/ 1569509 h 1569509"/>
              <a:gd name="connsiteX4" fmla="*/ 0 w 1987704"/>
              <a:gd name="connsiteY4" fmla="*/ 0 h 1569509"/>
              <a:gd name="connsiteX0" fmla="*/ 0 w 2334837"/>
              <a:gd name="connsiteY0" fmla="*/ 0 h 2373842"/>
              <a:gd name="connsiteX1" fmla="*/ 2334837 w 2334837"/>
              <a:gd name="connsiteY1" fmla="*/ 804333 h 2373842"/>
              <a:gd name="connsiteX2" fmla="*/ 2334837 w 2334837"/>
              <a:gd name="connsiteY2" fmla="*/ 2373842 h 2373842"/>
              <a:gd name="connsiteX3" fmla="*/ 347133 w 2334837"/>
              <a:gd name="connsiteY3" fmla="*/ 2373842 h 2373842"/>
              <a:gd name="connsiteX4" fmla="*/ 0 w 2334837"/>
              <a:gd name="connsiteY4" fmla="*/ 0 h 2373842"/>
              <a:gd name="connsiteX0" fmla="*/ 0 w 9108170"/>
              <a:gd name="connsiteY0" fmla="*/ 982134 h 3355976"/>
              <a:gd name="connsiteX1" fmla="*/ 9108170 w 9108170"/>
              <a:gd name="connsiteY1" fmla="*/ 0 h 3355976"/>
              <a:gd name="connsiteX2" fmla="*/ 2334837 w 9108170"/>
              <a:gd name="connsiteY2" fmla="*/ 3355976 h 3355976"/>
              <a:gd name="connsiteX3" fmla="*/ 347133 w 9108170"/>
              <a:gd name="connsiteY3" fmla="*/ 3355976 h 3355976"/>
              <a:gd name="connsiteX4" fmla="*/ 0 w 9108170"/>
              <a:gd name="connsiteY4" fmla="*/ 982134 h 3355976"/>
              <a:gd name="connsiteX0" fmla="*/ 0 w 9133570"/>
              <a:gd name="connsiteY0" fmla="*/ 982134 h 4651376"/>
              <a:gd name="connsiteX1" fmla="*/ 9108170 w 9133570"/>
              <a:gd name="connsiteY1" fmla="*/ 0 h 4651376"/>
              <a:gd name="connsiteX2" fmla="*/ 9133570 w 9133570"/>
              <a:gd name="connsiteY2" fmla="*/ 4651376 h 4651376"/>
              <a:gd name="connsiteX3" fmla="*/ 347133 w 9133570"/>
              <a:gd name="connsiteY3" fmla="*/ 3355976 h 4651376"/>
              <a:gd name="connsiteX4" fmla="*/ 0 w 9133570"/>
              <a:gd name="connsiteY4" fmla="*/ 982134 h 4651376"/>
              <a:gd name="connsiteX0" fmla="*/ 16933 w 9150503"/>
              <a:gd name="connsiteY0" fmla="*/ 982134 h 5625043"/>
              <a:gd name="connsiteX1" fmla="*/ 9125103 w 9150503"/>
              <a:gd name="connsiteY1" fmla="*/ 0 h 5625043"/>
              <a:gd name="connsiteX2" fmla="*/ 9150503 w 9150503"/>
              <a:gd name="connsiteY2" fmla="*/ 4651376 h 5625043"/>
              <a:gd name="connsiteX3" fmla="*/ 0 w 9150503"/>
              <a:gd name="connsiteY3" fmla="*/ 5625043 h 5625043"/>
              <a:gd name="connsiteX4" fmla="*/ 16933 w 9150503"/>
              <a:gd name="connsiteY4" fmla="*/ 982134 h 5625043"/>
              <a:gd name="connsiteX0" fmla="*/ 16933 w 9150503"/>
              <a:gd name="connsiteY0" fmla="*/ 982134 h 5625043"/>
              <a:gd name="connsiteX1" fmla="*/ 9125103 w 9150503"/>
              <a:gd name="connsiteY1" fmla="*/ 0 h 5625043"/>
              <a:gd name="connsiteX2" fmla="*/ 9150503 w 9150503"/>
              <a:gd name="connsiteY2" fmla="*/ 4651376 h 5625043"/>
              <a:gd name="connsiteX3" fmla="*/ 0 w 9150503"/>
              <a:gd name="connsiteY3" fmla="*/ 5625043 h 5625043"/>
              <a:gd name="connsiteX4" fmla="*/ 16933 w 9150503"/>
              <a:gd name="connsiteY4" fmla="*/ 982134 h 5625043"/>
              <a:gd name="connsiteX0" fmla="*/ 16933 w 9150503"/>
              <a:gd name="connsiteY0" fmla="*/ 982134 h 5641744"/>
              <a:gd name="connsiteX1" fmla="*/ 9125103 w 9150503"/>
              <a:gd name="connsiteY1" fmla="*/ 0 h 5641744"/>
              <a:gd name="connsiteX2" fmla="*/ 9150503 w 9150503"/>
              <a:gd name="connsiteY2" fmla="*/ 4651376 h 5641744"/>
              <a:gd name="connsiteX3" fmla="*/ 0 w 9150503"/>
              <a:gd name="connsiteY3" fmla="*/ 5625043 h 5641744"/>
              <a:gd name="connsiteX4" fmla="*/ 16933 w 9150503"/>
              <a:gd name="connsiteY4" fmla="*/ 982134 h 5641744"/>
              <a:gd name="connsiteX0" fmla="*/ 16933 w 9150503"/>
              <a:gd name="connsiteY0" fmla="*/ 982134 h 5648713"/>
              <a:gd name="connsiteX1" fmla="*/ 9125103 w 9150503"/>
              <a:gd name="connsiteY1" fmla="*/ 0 h 5648713"/>
              <a:gd name="connsiteX2" fmla="*/ 9150503 w 9150503"/>
              <a:gd name="connsiteY2" fmla="*/ 4651376 h 5648713"/>
              <a:gd name="connsiteX3" fmla="*/ 0 w 9150503"/>
              <a:gd name="connsiteY3" fmla="*/ 5625043 h 5648713"/>
              <a:gd name="connsiteX4" fmla="*/ 16933 w 9150503"/>
              <a:gd name="connsiteY4" fmla="*/ 982134 h 5648713"/>
              <a:gd name="connsiteX0" fmla="*/ 16933 w 9150503"/>
              <a:gd name="connsiteY0" fmla="*/ 982134 h 5690912"/>
              <a:gd name="connsiteX1" fmla="*/ 9125103 w 9150503"/>
              <a:gd name="connsiteY1" fmla="*/ 0 h 5690912"/>
              <a:gd name="connsiteX2" fmla="*/ 9150503 w 9150503"/>
              <a:gd name="connsiteY2" fmla="*/ 4651376 h 5690912"/>
              <a:gd name="connsiteX3" fmla="*/ 0 w 9150503"/>
              <a:gd name="connsiteY3" fmla="*/ 5625043 h 5690912"/>
              <a:gd name="connsiteX4" fmla="*/ 16933 w 9150503"/>
              <a:gd name="connsiteY4" fmla="*/ 982134 h 5690912"/>
              <a:gd name="connsiteX0" fmla="*/ 16933 w 9150503"/>
              <a:gd name="connsiteY0" fmla="*/ 982134 h 5676706"/>
              <a:gd name="connsiteX1" fmla="*/ 9125103 w 9150503"/>
              <a:gd name="connsiteY1" fmla="*/ 0 h 5676706"/>
              <a:gd name="connsiteX2" fmla="*/ 9150503 w 9150503"/>
              <a:gd name="connsiteY2" fmla="*/ 4651376 h 5676706"/>
              <a:gd name="connsiteX3" fmla="*/ 0 w 9150503"/>
              <a:gd name="connsiteY3" fmla="*/ 5625043 h 5676706"/>
              <a:gd name="connsiteX4" fmla="*/ 16933 w 9150503"/>
              <a:gd name="connsiteY4" fmla="*/ 982134 h 5676706"/>
              <a:gd name="connsiteX0" fmla="*/ 16933 w 9150503"/>
              <a:gd name="connsiteY0" fmla="*/ 982134 h 5679276"/>
              <a:gd name="connsiteX1" fmla="*/ 9125103 w 9150503"/>
              <a:gd name="connsiteY1" fmla="*/ 0 h 5679276"/>
              <a:gd name="connsiteX2" fmla="*/ 9150503 w 9150503"/>
              <a:gd name="connsiteY2" fmla="*/ 4651376 h 5679276"/>
              <a:gd name="connsiteX3" fmla="*/ 0 w 9150503"/>
              <a:gd name="connsiteY3" fmla="*/ 5625043 h 5679276"/>
              <a:gd name="connsiteX4" fmla="*/ 16933 w 9150503"/>
              <a:gd name="connsiteY4" fmla="*/ 982134 h 5679276"/>
              <a:gd name="connsiteX0" fmla="*/ 16933 w 9150503"/>
              <a:gd name="connsiteY0" fmla="*/ 982134 h 5682076"/>
              <a:gd name="connsiteX1" fmla="*/ 9125103 w 9150503"/>
              <a:gd name="connsiteY1" fmla="*/ 0 h 5682076"/>
              <a:gd name="connsiteX2" fmla="*/ 9150503 w 9150503"/>
              <a:gd name="connsiteY2" fmla="*/ 4651376 h 5682076"/>
              <a:gd name="connsiteX3" fmla="*/ 0 w 9150503"/>
              <a:gd name="connsiteY3" fmla="*/ 5625043 h 5682076"/>
              <a:gd name="connsiteX4" fmla="*/ 16933 w 9150503"/>
              <a:gd name="connsiteY4" fmla="*/ 982134 h 5682076"/>
              <a:gd name="connsiteX0" fmla="*/ 16933 w 9150503"/>
              <a:gd name="connsiteY0" fmla="*/ 982134 h 5665052"/>
              <a:gd name="connsiteX1" fmla="*/ 9125103 w 9150503"/>
              <a:gd name="connsiteY1" fmla="*/ 0 h 5665052"/>
              <a:gd name="connsiteX2" fmla="*/ 9150503 w 9150503"/>
              <a:gd name="connsiteY2" fmla="*/ 4651376 h 5665052"/>
              <a:gd name="connsiteX3" fmla="*/ 0 w 9150503"/>
              <a:gd name="connsiteY3" fmla="*/ 5625043 h 5665052"/>
              <a:gd name="connsiteX4" fmla="*/ 16933 w 9150503"/>
              <a:gd name="connsiteY4" fmla="*/ 982134 h 5665052"/>
              <a:gd name="connsiteX0" fmla="*/ 16933 w 9150503"/>
              <a:gd name="connsiteY0" fmla="*/ 982134 h 5679156"/>
              <a:gd name="connsiteX1" fmla="*/ 9125103 w 9150503"/>
              <a:gd name="connsiteY1" fmla="*/ 0 h 5679156"/>
              <a:gd name="connsiteX2" fmla="*/ 9150503 w 9150503"/>
              <a:gd name="connsiteY2" fmla="*/ 4651376 h 5679156"/>
              <a:gd name="connsiteX3" fmla="*/ 0 w 9150503"/>
              <a:gd name="connsiteY3" fmla="*/ 5625043 h 5679156"/>
              <a:gd name="connsiteX4" fmla="*/ 16933 w 9150503"/>
              <a:gd name="connsiteY4" fmla="*/ 982134 h 5679156"/>
              <a:gd name="connsiteX0" fmla="*/ 16933 w 9150503"/>
              <a:gd name="connsiteY0" fmla="*/ 982134 h 5682124"/>
              <a:gd name="connsiteX1" fmla="*/ 9125103 w 9150503"/>
              <a:gd name="connsiteY1" fmla="*/ 0 h 5682124"/>
              <a:gd name="connsiteX2" fmla="*/ 9150503 w 9150503"/>
              <a:gd name="connsiteY2" fmla="*/ 4651376 h 5682124"/>
              <a:gd name="connsiteX3" fmla="*/ 0 w 9150503"/>
              <a:gd name="connsiteY3" fmla="*/ 5625043 h 5682124"/>
              <a:gd name="connsiteX4" fmla="*/ 16933 w 9150503"/>
              <a:gd name="connsiteY4" fmla="*/ 982134 h 5682124"/>
              <a:gd name="connsiteX0" fmla="*/ 16933 w 9150503"/>
              <a:gd name="connsiteY0" fmla="*/ 994892 h 5694882"/>
              <a:gd name="connsiteX1" fmla="*/ 9125103 w 9150503"/>
              <a:gd name="connsiteY1" fmla="*/ 12758 h 5694882"/>
              <a:gd name="connsiteX2" fmla="*/ 9150503 w 9150503"/>
              <a:gd name="connsiteY2" fmla="*/ 4664134 h 5694882"/>
              <a:gd name="connsiteX3" fmla="*/ 0 w 9150503"/>
              <a:gd name="connsiteY3" fmla="*/ 5637801 h 5694882"/>
              <a:gd name="connsiteX4" fmla="*/ 16933 w 9150503"/>
              <a:gd name="connsiteY4" fmla="*/ 994892 h 5694882"/>
              <a:gd name="connsiteX0" fmla="*/ 16933 w 9150503"/>
              <a:gd name="connsiteY0" fmla="*/ 1000049 h 5700039"/>
              <a:gd name="connsiteX1" fmla="*/ 9125103 w 9150503"/>
              <a:gd name="connsiteY1" fmla="*/ 17915 h 5700039"/>
              <a:gd name="connsiteX2" fmla="*/ 9150503 w 9150503"/>
              <a:gd name="connsiteY2" fmla="*/ 4669291 h 5700039"/>
              <a:gd name="connsiteX3" fmla="*/ 0 w 9150503"/>
              <a:gd name="connsiteY3" fmla="*/ 5642958 h 5700039"/>
              <a:gd name="connsiteX4" fmla="*/ 16933 w 9150503"/>
              <a:gd name="connsiteY4" fmla="*/ 1000049 h 5700039"/>
              <a:gd name="connsiteX0" fmla="*/ 16933 w 9150503"/>
              <a:gd name="connsiteY0" fmla="*/ 1001790 h 5701780"/>
              <a:gd name="connsiteX1" fmla="*/ 9125103 w 9150503"/>
              <a:gd name="connsiteY1" fmla="*/ 19656 h 5701780"/>
              <a:gd name="connsiteX2" fmla="*/ 9150503 w 9150503"/>
              <a:gd name="connsiteY2" fmla="*/ 4671032 h 5701780"/>
              <a:gd name="connsiteX3" fmla="*/ 0 w 9150503"/>
              <a:gd name="connsiteY3" fmla="*/ 5644699 h 5701780"/>
              <a:gd name="connsiteX4" fmla="*/ 16933 w 9150503"/>
              <a:gd name="connsiteY4" fmla="*/ 1001790 h 5701780"/>
              <a:gd name="connsiteX0" fmla="*/ 16933 w 9150503"/>
              <a:gd name="connsiteY0" fmla="*/ 988523 h 5688513"/>
              <a:gd name="connsiteX1" fmla="*/ 9125103 w 9150503"/>
              <a:gd name="connsiteY1" fmla="*/ 6389 h 5688513"/>
              <a:gd name="connsiteX2" fmla="*/ 9150503 w 9150503"/>
              <a:gd name="connsiteY2" fmla="*/ 4657765 h 5688513"/>
              <a:gd name="connsiteX3" fmla="*/ 0 w 9150503"/>
              <a:gd name="connsiteY3" fmla="*/ 5631432 h 5688513"/>
              <a:gd name="connsiteX4" fmla="*/ 16933 w 9150503"/>
              <a:gd name="connsiteY4" fmla="*/ 988523 h 5688513"/>
              <a:gd name="connsiteX0" fmla="*/ 16933 w 9150503"/>
              <a:gd name="connsiteY0" fmla="*/ 999623 h 5699613"/>
              <a:gd name="connsiteX1" fmla="*/ 9125103 w 9150503"/>
              <a:gd name="connsiteY1" fmla="*/ 17489 h 5699613"/>
              <a:gd name="connsiteX2" fmla="*/ 9150503 w 9150503"/>
              <a:gd name="connsiteY2" fmla="*/ 4668865 h 5699613"/>
              <a:gd name="connsiteX3" fmla="*/ 0 w 9150503"/>
              <a:gd name="connsiteY3" fmla="*/ 5642532 h 5699613"/>
              <a:gd name="connsiteX4" fmla="*/ 16933 w 9150503"/>
              <a:gd name="connsiteY4" fmla="*/ 999623 h 5699613"/>
              <a:gd name="connsiteX0" fmla="*/ 592 w 9176496"/>
              <a:gd name="connsiteY0" fmla="*/ 966850 h 5700706"/>
              <a:gd name="connsiteX1" fmla="*/ 9151096 w 9176496"/>
              <a:gd name="connsiteY1" fmla="*/ 18582 h 5700706"/>
              <a:gd name="connsiteX2" fmla="*/ 9176496 w 9176496"/>
              <a:gd name="connsiteY2" fmla="*/ 4669958 h 5700706"/>
              <a:gd name="connsiteX3" fmla="*/ 25993 w 9176496"/>
              <a:gd name="connsiteY3" fmla="*/ 5643625 h 5700706"/>
              <a:gd name="connsiteX4" fmla="*/ 592 w 9176496"/>
              <a:gd name="connsiteY4" fmla="*/ 966850 h 5700706"/>
              <a:gd name="connsiteX0" fmla="*/ 592 w 9176496"/>
              <a:gd name="connsiteY0" fmla="*/ 966310 h 5700166"/>
              <a:gd name="connsiteX1" fmla="*/ 9151096 w 9176496"/>
              <a:gd name="connsiteY1" fmla="*/ 18042 h 5700166"/>
              <a:gd name="connsiteX2" fmla="*/ 9176496 w 9176496"/>
              <a:gd name="connsiteY2" fmla="*/ 4669418 h 5700166"/>
              <a:gd name="connsiteX3" fmla="*/ 25993 w 9176496"/>
              <a:gd name="connsiteY3" fmla="*/ 5643085 h 5700166"/>
              <a:gd name="connsiteX4" fmla="*/ 592 w 9176496"/>
              <a:gd name="connsiteY4" fmla="*/ 966310 h 5700166"/>
              <a:gd name="connsiteX0" fmla="*/ 592 w 9176496"/>
              <a:gd name="connsiteY0" fmla="*/ 965550 h 5699406"/>
              <a:gd name="connsiteX1" fmla="*/ 9151096 w 9176496"/>
              <a:gd name="connsiteY1" fmla="*/ 17282 h 5699406"/>
              <a:gd name="connsiteX2" fmla="*/ 9176496 w 9176496"/>
              <a:gd name="connsiteY2" fmla="*/ 4668658 h 5699406"/>
              <a:gd name="connsiteX3" fmla="*/ 25993 w 9176496"/>
              <a:gd name="connsiteY3" fmla="*/ 5642325 h 5699406"/>
              <a:gd name="connsiteX4" fmla="*/ 592 w 9176496"/>
              <a:gd name="connsiteY4" fmla="*/ 965550 h 5699406"/>
              <a:gd name="connsiteX0" fmla="*/ 750 w 9176654"/>
              <a:gd name="connsiteY0" fmla="*/ 965550 h 5691610"/>
              <a:gd name="connsiteX1" fmla="*/ 9151254 w 9176654"/>
              <a:gd name="connsiteY1" fmla="*/ 17282 h 5691610"/>
              <a:gd name="connsiteX2" fmla="*/ 9176654 w 9176654"/>
              <a:gd name="connsiteY2" fmla="*/ 4668658 h 5691610"/>
              <a:gd name="connsiteX3" fmla="*/ 17685 w 9176654"/>
              <a:gd name="connsiteY3" fmla="*/ 5633858 h 5691610"/>
              <a:gd name="connsiteX4" fmla="*/ 750 w 9176654"/>
              <a:gd name="connsiteY4" fmla="*/ 965550 h 5691610"/>
              <a:gd name="connsiteX0" fmla="*/ 750 w 9176654"/>
              <a:gd name="connsiteY0" fmla="*/ 1006701 h 5732761"/>
              <a:gd name="connsiteX1" fmla="*/ 9168187 w 9176654"/>
              <a:gd name="connsiteY1" fmla="*/ 16099 h 5732761"/>
              <a:gd name="connsiteX2" fmla="*/ 9176654 w 9176654"/>
              <a:gd name="connsiteY2" fmla="*/ 4709809 h 5732761"/>
              <a:gd name="connsiteX3" fmla="*/ 17685 w 9176654"/>
              <a:gd name="connsiteY3" fmla="*/ 5675009 h 5732761"/>
              <a:gd name="connsiteX4" fmla="*/ 750 w 9176654"/>
              <a:gd name="connsiteY4" fmla="*/ 1006701 h 5732761"/>
              <a:gd name="connsiteX0" fmla="*/ 750 w 9176654"/>
              <a:gd name="connsiteY0" fmla="*/ 997832 h 5723892"/>
              <a:gd name="connsiteX1" fmla="*/ 9168187 w 9176654"/>
              <a:gd name="connsiteY1" fmla="*/ 7230 h 5723892"/>
              <a:gd name="connsiteX2" fmla="*/ 9176654 w 9176654"/>
              <a:gd name="connsiteY2" fmla="*/ 4700940 h 5723892"/>
              <a:gd name="connsiteX3" fmla="*/ 17685 w 9176654"/>
              <a:gd name="connsiteY3" fmla="*/ 5666140 h 5723892"/>
              <a:gd name="connsiteX4" fmla="*/ 750 w 9176654"/>
              <a:gd name="connsiteY4" fmla="*/ 997832 h 5723892"/>
              <a:gd name="connsiteX0" fmla="*/ 750 w 9176654"/>
              <a:gd name="connsiteY0" fmla="*/ 997510 h 5723570"/>
              <a:gd name="connsiteX1" fmla="*/ 9168187 w 9176654"/>
              <a:gd name="connsiteY1" fmla="*/ 6908 h 5723570"/>
              <a:gd name="connsiteX2" fmla="*/ 9176654 w 9176654"/>
              <a:gd name="connsiteY2" fmla="*/ 4700618 h 5723570"/>
              <a:gd name="connsiteX3" fmla="*/ 17685 w 9176654"/>
              <a:gd name="connsiteY3" fmla="*/ 5665818 h 5723570"/>
              <a:gd name="connsiteX4" fmla="*/ 750 w 9176654"/>
              <a:gd name="connsiteY4" fmla="*/ 997510 h 5723570"/>
              <a:gd name="connsiteX0" fmla="*/ 592 w 9184962"/>
              <a:gd name="connsiteY0" fmla="*/ 980792 h 5723786"/>
              <a:gd name="connsiteX1" fmla="*/ 9176495 w 9184962"/>
              <a:gd name="connsiteY1" fmla="*/ 7124 h 5723786"/>
              <a:gd name="connsiteX2" fmla="*/ 9184962 w 9184962"/>
              <a:gd name="connsiteY2" fmla="*/ 4700834 h 5723786"/>
              <a:gd name="connsiteX3" fmla="*/ 25993 w 9184962"/>
              <a:gd name="connsiteY3" fmla="*/ 5666034 h 5723786"/>
              <a:gd name="connsiteX4" fmla="*/ 592 w 9184962"/>
              <a:gd name="connsiteY4" fmla="*/ 980792 h 5723786"/>
              <a:gd name="connsiteX0" fmla="*/ 750 w 9185120"/>
              <a:gd name="connsiteY0" fmla="*/ 980792 h 5708238"/>
              <a:gd name="connsiteX1" fmla="*/ 9176653 w 9185120"/>
              <a:gd name="connsiteY1" fmla="*/ 7124 h 5708238"/>
              <a:gd name="connsiteX2" fmla="*/ 9185120 w 9185120"/>
              <a:gd name="connsiteY2" fmla="*/ 4700834 h 5708238"/>
              <a:gd name="connsiteX3" fmla="*/ 17684 w 9185120"/>
              <a:gd name="connsiteY3" fmla="*/ 5649101 h 5708238"/>
              <a:gd name="connsiteX4" fmla="*/ 750 w 9185120"/>
              <a:gd name="connsiteY4" fmla="*/ 980792 h 5708238"/>
              <a:gd name="connsiteX0" fmla="*/ 750 w 9185120"/>
              <a:gd name="connsiteY0" fmla="*/ 980792 h 5747215"/>
              <a:gd name="connsiteX1" fmla="*/ 9176653 w 9185120"/>
              <a:gd name="connsiteY1" fmla="*/ 7124 h 5747215"/>
              <a:gd name="connsiteX2" fmla="*/ 9185120 w 9185120"/>
              <a:gd name="connsiteY2" fmla="*/ 4700834 h 5747215"/>
              <a:gd name="connsiteX3" fmla="*/ 17684 w 9185120"/>
              <a:gd name="connsiteY3" fmla="*/ 5691434 h 5747215"/>
              <a:gd name="connsiteX4" fmla="*/ 750 w 9185120"/>
              <a:gd name="connsiteY4" fmla="*/ 980792 h 5747215"/>
              <a:gd name="connsiteX0" fmla="*/ 1630 w 9169067"/>
              <a:gd name="connsiteY0" fmla="*/ 1106428 h 5745851"/>
              <a:gd name="connsiteX1" fmla="*/ 9160600 w 9169067"/>
              <a:gd name="connsiteY1" fmla="*/ 5760 h 5745851"/>
              <a:gd name="connsiteX2" fmla="*/ 9169067 w 9169067"/>
              <a:gd name="connsiteY2" fmla="*/ 4699470 h 5745851"/>
              <a:gd name="connsiteX3" fmla="*/ 1631 w 9169067"/>
              <a:gd name="connsiteY3" fmla="*/ 5690070 h 5745851"/>
              <a:gd name="connsiteX4" fmla="*/ 1630 w 9169067"/>
              <a:gd name="connsiteY4" fmla="*/ 1106428 h 5745851"/>
              <a:gd name="connsiteX0" fmla="*/ 8465 w 9167436"/>
              <a:gd name="connsiteY0" fmla="*/ 997508 h 5746998"/>
              <a:gd name="connsiteX1" fmla="*/ 9158969 w 9167436"/>
              <a:gd name="connsiteY1" fmla="*/ 6907 h 5746998"/>
              <a:gd name="connsiteX2" fmla="*/ 9167436 w 9167436"/>
              <a:gd name="connsiteY2" fmla="*/ 4700617 h 5746998"/>
              <a:gd name="connsiteX3" fmla="*/ 0 w 9167436"/>
              <a:gd name="connsiteY3" fmla="*/ 5691217 h 5746998"/>
              <a:gd name="connsiteX4" fmla="*/ 8465 w 9167436"/>
              <a:gd name="connsiteY4" fmla="*/ 997508 h 5746998"/>
              <a:gd name="connsiteX0" fmla="*/ 8465 w 9167436"/>
              <a:gd name="connsiteY0" fmla="*/ 997119 h 5746609"/>
              <a:gd name="connsiteX1" fmla="*/ 9158969 w 9167436"/>
              <a:gd name="connsiteY1" fmla="*/ 6518 h 5746609"/>
              <a:gd name="connsiteX2" fmla="*/ 9167436 w 9167436"/>
              <a:gd name="connsiteY2" fmla="*/ 4700228 h 5746609"/>
              <a:gd name="connsiteX3" fmla="*/ 0 w 9167436"/>
              <a:gd name="connsiteY3" fmla="*/ 5690828 h 5746609"/>
              <a:gd name="connsiteX4" fmla="*/ 8465 w 9167436"/>
              <a:gd name="connsiteY4" fmla="*/ 997119 h 5746609"/>
              <a:gd name="connsiteX0" fmla="*/ 8465 w 9167436"/>
              <a:gd name="connsiteY0" fmla="*/ 963652 h 5713142"/>
              <a:gd name="connsiteX1" fmla="*/ 9142035 w 9167436"/>
              <a:gd name="connsiteY1" fmla="*/ 6918 h 5713142"/>
              <a:gd name="connsiteX2" fmla="*/ 9167436 w 9167436"/>
              <a:gd name="connsiteY2" fmla="*/ 4666761 h 5713142"/>
              <a:gd name="connsiteX3" fmla="*/ 0 w 9167436"/>
              <a:gd name="connsiteY3" fmla="*/ 5657361 h 5713142"/>
              <a:gd name="connsiteX4" fmla="*/ 8465 w 9167436"/>
              <a:gd name="connsiteY4" fmla="*/ 963652 h 5713142"/>
              <a:gd name="connsiteX0" fmla="*/ 8465 w 9167436"/>
              <a:gd name="connsiteY0" fmla="*/ 976284 h 5725774"/>
              <a:gd name="connsiteX1" fmla="*/ 9142035 w 9167436"/>
              <a:gd name="connsiteY1" fmla="*/ 19550 h 5725774"/>
              <a:gd name="connsiteX2" fmla="*/ 9167436 w 9167436"/>
              <a:gd name="connsiteY2" fmla="*/ 4679393 h 5725774"/>
              <a:gd name="connsiteX3" fmla="*/ 0 w 9167436"/>
              <a:gd name="connsiteY3" fmla="*/ 5669993 h 5725774"/>
              <a:gd name="connsiteX4" fmla="*/ 8465 w 9167436"/>
              <a:gd name="connsiteY4" fmla="*/ 976284 h 5725774"/>
              <a:gd name="connsiteX0" fmla="*/ 8465 w 9167436"/>
              <a:gd name="connsiteY0" fmla="*/ 978410 h 5727900"/>
              <a:gd name="connsiteX1" fmla="*/ 9142035 w 9167436"/>
              <a:gd name="connsiteY1" fmla="*/ 21676 h 5727900"/>
              <a:gd name="connsiteX2" fmla="*/ 9167436 w 9167436"/>
              <a:gd name="connsiteY2" fmla="*/ 4681519 h 5727900"/>
              <a:gd name="connsiteX3" fmla="*/ 0 w 9167436"/>
              <a:gd name="connsiteY3" fmla="*/ 5672119 h 5727900"/>
              <a:gd name="connsiteX4" fmla="*/ 8465 w 9167436"/>
              <a:gd name="connsiteY4" fmla="*/ 978410 h 5727900"/>
              <a:gd name="connsiteX0" fmla="*/ 8465 w 9167436"/>
              <a:gd name="connsiteY0" fmla="*/ 980601 h 5730091"/>
              <a:gd name="connsiteX1" fmla="*/ 9142035 w 9167436"/>
              <a:gd name="connsiteY1" fmla="*/ 23867 h 5730091"/>
              <a:gd name="connsiteX2" fmla="*/ 9167436 w 9167436"/>
              <a:gd name="connsiteY2" fmla="*/ 4683710 h 5730091"/>
              <a:gd name="connsiteX3" fmla="*/ 0 w 9167436"/>
              <a:gd name="connsiteY3" fmla="*/ 5674310 h 5730091"/>
              <a:gd name="connsiteX4" fmla="*/ 8465 w 9167436"/>
              <a:gd name="connsiteY4" fmla="*/ 980601 h 5730091"/>
              <a:gd name="connsiteX0" fmla="*/ 8465 w 9150503"/>
              <a:gd name="connsiteY0" fmla="*/ 980601 h 5730091"/>
              <a:gd name="connsiteX1" fmla="*/ 9142035 w 9150503"/>
              <a:gd name="connsiteY1" fmla="*/ 23867 h 5730091"/>
              <a:gd name="connsiteX2" fmla="*/ 9150503 w 9150503"/>
              <a:gd name="connsiteY2" fmla="*/ 4683710 h 5730091"/>
              <a:gd name="connsiteX3" fmla="*/ 0 w 9150503"/>
              <a:gd name="connsiteY3" fmla="*/ 5674310 h 5730091"/>
              <a:gd name="connsiteX4" fmla="*/ 8465 w 9150503"/>
              <a:gd name="connsiteY4" fmla="*/ 980601 h 5730091"/>
              <a:gd name="connsiteX0" fmla="*/ 8465 w 9150503"/>
              <a:gd name="connsiteY0" fmla="*/ 980601 h 5727239"/>
              <a:gd name="connsiteX1" fmla="*/ 9142035 w 9150503"/>
              <a:gd name="connsiteY1" fmla="*/ 23867 h 5727239"/>
              <a:gd name="connsiteX2" fmla="*/ 9150503 w 9150503"/>
              <a:gd name="connsiteY2" fmla="*/ 4683710 h 5727239"/>
              <a:gd name="connsiteX3" fmla="*/ 0 w 9150503"/>
              <a:gd name="connsiteY3" fmla="*/ 5674310 h 5727239"/>
              <a:gd name="connsiteX4" fmla="*/ 8465 w 9150503"/>
              <a:gd name="connsiteY4" fmla="*/ 980601 h 5727239"/>
              <a:gd name="connsiteX0" fmla="*/ 8465 w 9150503"/>
              <a:gd name="connsiteY0" fmla="*/ 980601 h 5700504"/>
              <a:gd name="connsiteX1" fmla="*/ 9142035 w 9150503"/>
              <a:gd name="connsiteY1" fmla="*/ 23867 h 5700504"/>
              <a:gd name="connsiteX2" fmla="*/ 9150503 w 9150503"/>
              <a:gd name="connsiteY2" fmla="*/ 4683710 h 5700504"/>
              <a:gd name="connsiteX3" fmla="*/ 0 w 9150503"/>
              <a:gd name="connsiteY3" fmla="*/ 5674310 h 5700504"/>
              <a:gd name="connsiteX4" fmla="*/ 8465 w 9150503"/>
              <a:gd name="connsiteY4" fmla="*/ 980601 h 5700504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061 h 5683781"/>
              <a:gd name="connsiteX1" fmla="*/ 9142035 w 9150503"/>
              <a:gd name="connsiteY1" fmla="*/ 23327 h 5683781"/>
              <a:gd name="connsiteX2" fmla="*/ 9150503 w 9150503"/>
              <a:gd name="connsiteY2" fmla="*/ 4683170 h 5683781"/>
              <a:gd name="connsiteX3" fmla="*/ 0 w 9150503"/>
              <a:gd name="connsiteY3" fmla="*/ 5656837 h 5683781"/>
              <a:gd name="connsiteX4" fmla="*/ 8465 w 9150503"/>
              <a:gd name="connsiteY4" fmla="*/ 980061 h 5683781"/>
              <a:gd name="connsiteX0" fmla="*/ 8465 w 9150503"/>
              <a:gd name="connsiteY0" fmla="*/ 979799 h 5683519"/>
              <a:gd name="connsiteX1" fmla="*/ 9142035 w 9150503"/>
              <a:gd name="connsiteY1" fmla="*/ 23065 h 5683519"/>
              <a:gd name="connsiteX2" fmla="*/ 9150503 w 9150503"/>
              <a:gd name="connsiteY2" fmla="*/ 4682908 h 5683519"/>
              <a:gd name="connsiteX3" fmla="*/ 0 w 9150503"/>
              <a:gd name="connsiteY3" fmla="*/ 5656575 h 5683519"/>
              <a:gd name="connsiteX4" fmla="*/ 8465 w 9150503"/>
              <a:gd name="connsiteY4" fmla="*/ 979799 h 5683519"/>
              <a:gd name="connsiteX0" fmla="*/ 8465 w 9150503"/>
              <a:gd name="connsiteY0" fmla="*/ 979542 h 5683262"/>
              <a:gd name="connsiteX1" fmla="*/ 9142035 w 9150503"/>
              <a:gd name="connsiteY1" fmla="*/ 22808 h 5683262"/>
              <a:gd name="connsiteX2" fmla="*/ 9150503 w 9150503"/>
              <a:gd name="connsiteY2" fmla="*/ 4682651 h 5683262"/>
              <a:gd name="connsiteX3" fmla="*/ 0 w 9150503"/>
              <a:gd name="connsiteY3" fmla="*/ 5656318 h 5683262"/>
              <a:gd name="connsiteX4" fmla="*/ 8465 w 9150503"/>
              <a:gd name="connsiteY4" fmla="*/ 979542 h 5683262"/>
              <a:gd name="connsiteX0" fmla="*/ 8465 w 9150503"/>
              <a:gd name="connsiteY0" fmla="*/ 979542 h 5690957"/>
              <a:gd name="connsiteX1" fmla="*/ 9142035 w 9150503"/>
              <a:gd name="connsiteY1" fmla="*/ 22808 h 5690957"/>
              <a:gd name="connsiteX2" fmla="*/ 9150503 w 9150503"/>
              <a:gd name="connsiteY2" fmla="*/ 4682651 h 5690957"/>
              <a:gd name="connsiteX3" fmla="*/ 0 w 9150503"/>
              <a:gd name="connsiteY3" fmla="*/ 5656318 h 5690957"/>
              <a:gd name="connsiteX4" fmla="*/ 8465 w 9150503"/>
              <a:gd name="connsiteY4" fmla="*/ 979542 h 5690957"/>
              <a:gd name="connsiteX0" fmla="*/ 1629 w 9152134"/>
              <a:gd name="connsiteY0" fmla="*/ 971341 h 5691223"/>
              <a:gd name="connsiteX1" fmla="*/ 9143666 w 9152134"/>
              <a:gd name="connsiteY1" fmla="*/ 23074 h 5691223"/>
              <a:gd name="connsiteX2" fmla="*/ 9152134 w 9152134"/>
              <a:gd name="connsiteY2" fmla="*/ 4682917 h 5691223"/>
              <a:gd name="connsiteX3" fmla="*/ 1631 w 9152134"/>
              <a:gd name="connsiteY3" fmla="*/ 5656584 h 5691223"/>
              <a:gd name="connsiteX4" fmla="*/ 1629 w 9152134"/>
              <a:gd name="connsiteY4" fmla="*/ 971341 h 5691223"/>
              <a:gd name="connsiteX0" fmla="*/ 8465 w 9158970"/>
              <a:gd name="connsiteY0" fmla="*/ 971341 h 5691223"/>
              <a:gd name="connsiteX1" fmla="*/ 9150502 w 9158970"/>
              <a:gd name="connsiteY1" fmla="*/ 23074 h 5691223"/>
              <a:gd name="connsiteX2" fmla="*/ 9158970 w 9158970"/>
              <a:gd name="connsiteY2" fmla="*/ 4682917 h 5691223"/>
              <a:gd name="connsiteX3" fmla="*/ 0 w 9158970"/>
              <a:gd name="connsiteY3" fmla="*/ 5656584 h 5691223"/>
              <a:gd name="connsiteX4" fmla="*/ 8465 w 9158970"/>
              <a:gd name="connsiteY4" fmla="*/ 971341 h 5691223"/>
              <a:gd name="connsiteX0" fmla="*/ 8465 w 9158970"/>
              <a:gd name="connsiteY0" fmla="*/ 987747 h 5690695"/>
              <a:gd name="connsiteX1" fmla="*/ 9150502 w 9158970"/>
              <a:gd name="connsiteY1" fmla="*/ 22546 h 5690695"/>
              <a:gd name="connsiteX2" fmla="*/ 9158970 w 9158970"/>
              <a:gd name="connsiteY2" fmla="*/ 4682389 h 5690695"/>
              <a:gd name="connsiteX3" fmla="*/ 0 w 9158970"/>
              <a:gd name="connsiteY3" fmla="*/ 5656056 h 5690695"/>
              <a:gd name="connsiteX4" fmla="*/ 8465 w 9158970"/>
              <a:gd name="connsiteY4" fmla="*/ 987747 h 5690695"/>
              <a:gd name="connsiteX0" fmla="*/ 16932 w 9158970"/>
              <a:gd name="connsiteY0" fmla="*/ 971341 h 5691223"/>
              <a:gd name="connsiteX1" fmla="*/ 9150502 w 9158970"/>
              <a:gd name="connsiteY1" fmla="*/ 23074 h 5691223"/>
              <a:gd name="connsiteX2" fmla="*/ 9158970 w 9158970"/>
              <a:gd name="connsiteY2" fmla="*/ 4682917 h 5691223"/>
              <a:gd name="connsiteX3" fmla="*/ 0 w 9158970"/>
              <a:gd name="connsiteY3" fmla="*/ 5656584 h 5691223"/>
              <a:gd name="connsiteX4" fmla="*/ 16932 w 9158970"/>
              <a:gd name="connsiteY4" fmla="*/ 971341 h 5691223"/>
              <a:gd name="connsiteX0" fmla="*/ 8465 w 9158970"/>
              <a:gd name="connsiteY0" fmla="*/ 979542 h 5690957"/>
              <a:gd name="connsiteX1" fmla="*/ 9150502 w 9158970"/>
              <a:gd name="connsiteY1" fmla="*/ 22808 h 5690957"/>
              <a:gd name="connsiteX2" fmla="*/ 9158970 w 9158970"/>
              <a:gd name="connsiteY2" fmla="*/ 4682651 h 5690957"/>
              <a:gd name="connsiteX3" fmla="*/ 0 w 9158970"/>
              <a:gd name="connsiteY3" fmla="*/ 5656318 h 5690957"/>
              <a:gd name="connsiteX4" fmla="*/ 8465 w 9158970"/>
              <a:gd name="connsiteY4" fmla="*/ 979542 h 5690957"/>
              <a:gd name="connsiteX0" fmla="*/ 8465 w 9158970"/>
              <a:gd name="connsiteY0" fmla="*/ 1004174 h 5715589"/>
              <a:gd name="connsiteX1" fmla="*/ 9150502 w 9158970"/>
              <a:gd name="connsiteY1" fmla="*/ 22040 h 5715589"/>
              <a:gd name="connsiteX2" fmla="*/ 9158970 w 9158970"/>
              <a:gd name="connsiteY2" fmla="*/ 4707283 h 5715589"/>
              <a:gd name="connsiteX3" fmla="*/ 0 w 9158970"/>
              <a:gd name="connsiteY3" fmla="*/ 5680950 h 5715589"/>
              <a:gd name="connsiteX4" fmla="*/ 8465 w 9158970"/>
              <a:gd name="connsiteY4" fmla="*/ 1004174 h 5715589"/>
              <a:gd name="connsiteX0" fmla="*/ 8465 w 9158970"/>
              <a:gd name="connsiteY0" fmla="*/ 998193 h 5709608"/>
              <a:gd name="connsiteX1" fmla="*/ 9150502 w 9158970"/>
              <a:gd name="connsiteY1" fmla="*/ 16059 h 5709608"/>
              <a:gd name="connsiteX2" fmla="*/ 9158970 w 9158970"/>
              <a:gd name="connsiteY2" fmla="*/ 4701302 h 5709608"/>
              <a:gd name="connsiteX3" fmla="*/ 0 w 9158970"/>
              <a:gd name="connsiteY3" fmla="*/ 5674969 h 5709608"/>
              <a:gd name="connsiteX4" fmla="*/ 8465 w 9158970"/>
              <a:gd name="connsiteY4" fmla="*/ 998193 h 5709608"/>
              <a:gd name="connsiteX0" fmla="*/ 8465 w 9158970"/>
              <a:gd name="connsiteY0" fmla="*/ 1008478 h 5719893"/>
              <a:gd name="connsiteX1" fmla="*/ 9150502 w 9158970"/>
              <a:gd name="connsiteY1" fmla="*/ 26344 h 5719893"/>
              <a:gd name="connsiteX2" fmla="*/ 9158970 w 9158970"/>
              <a:gd name="connsiteY2" fmla="*/ 4711587 h 5719893"/>
              <a:gd name="connsiteX3" fmla="*/ 0 w 9158970"/>
              <a:gd name="connsiteY3" fmla="*/ 5685254 h 5719893"/>
              <a:gd name="connsiteX4" fmla="*/ 8465 w 9158970"/>
              <a:gd name="connsiteY4" fmla="*/ 1008478 h 5719893"/>
              <a:gd name="connsiteX0" fmla="*/ 8465 w 9158970"/>
              <a:gd name="connsiteY0" fmla="*/ 1000118 h 5711533"/>
              <a:gd name="connsiteX1" fmla="*/ 9150502 w 9158970"/>
              <a:gd name="connsiteY1" fmla="*/ 17984 h 5711533"/>
              <a:gd name="connsiteX2" fmla="*/ 9158970 w 9158970"/>
              <a:gd name="connsiteY2" fmla="*/ 4703227 h 5711533"/>
              <a:gd name="connsiteX3" fmla="*/ 0 w 9158970"/>
              <a:gd name="connsiteY3" fmla="*/ 5676894 h 5711533"/>
              <a:gd name="connsiteX4" fmla="*/ 8465 w 9158970"/>
              <a:gd name="connsiteY4" fmla="*/ 1000118 h 5711533"/>
              <a:gd name="connsiteX0" fmla="*/ 8465 w 9150877"/>
              <a:gd name="connsiteY0" fmla="*/ 1000118 h 5712954"/>
              <a:gd name="connsiteX1" fmla="*/ 9150502 w 9150877"/>
              <a:gd name="connsiteY1" fmla="*/ 17984 h 5712954"/>
              <a:gd name="connsiteX2" fmla="*/ 9142037 w 9150877"/>
              <a:gd name="connsiteY2" fmla="*/ 4728627 h 5712954"/>
              <a:gd name="connsiteX3" fmla="*/ 0 w 9150877"/>
              <a:gd name="connsiteY3" fmla="*/ 5676894 h 5712954"/>
              <a:gd name="connsiteX4" fmla="*/ 8465 w 9150877"/>
              <a:gd name="connsiteY4" fmla="*/ 1000118 h 5712954"/>
              <a:gd name="connsiteX0" fmla="*/ 8465 w 9150877"/>
              <a:gd name="connsiteY0" fmla="*/ 1000118 h 5713905"/>
              <a:gd name="connsiteX1" fmla="*/ 9150502 w 9150877"/>
              <a:gd name="connsiteY1" fmla="*/ 17984 h 5713905"/>
              <a:gd name="connsiteX2" fmla="*/ 9142037 w 9150877"/>
              <a:gd name="connsiteY2" fmla="*/ 4728627 h 5713905"/>
              <a:gd name="connsiteX3" fmla="*/ 0 w 9150877"/>
              <a:gd name="connsiteY3" fmla="*/ 5676894 h 5713905"/>
              <a:gd name="connsiteX4" fmla="*/ 8465 w 9150877"/>
              <a:gd name="connsiteY4" fmla="*/ 1000118 h 5713905"/>
              <a:gd name="connsiteX0" fmla="*/ 8465 w 9150877"/>
              <a:gd name="connsiteY0" fmla="*/ 1000118 h 5714899"/>
              <a:gd name="connsiteX1" fmla="*/ 9150502 w 9150877"/>
              <a:gd name="connsiteY1" fmla="*/ 17984 h 5714899"/>
              <a:gd name="connsiteX2" fmla="*/ 9142037 w 9150877"/>
              <a:gd name="connsiteY2" fmla="*/ 4728627 h 5714899"/>
              <a:gd name="connsiteX3" fmla="*/ 0 w 9150877"/>
              <a:gd name="connsiteY3" fmla="*/ 5676894 h 5714899"/>
              <a:gd name="connsiteX4" fmla="*/ 8465 w 9150877"/>
              <a:gd name="connsiteY4" fmla="*/ 1000118 h 5714899"/>
              <a:gd name="connsiteX0" fmla="*/ 8465 w 9151316"/>
              <a:gd name="connsiteY0" fmla="*/ 1000118 h 5714899"/>
              <a:gd name="connsiteX1" fmla="*/ 9150502 w 9151316"/>
              <a:gd name="connsiteY1" fmla="*/ 17984 h 5714899"/>
              <a:gd name="connsiteX2" fmla="*/ 9150504 w 9151316"/>
              <a:gd name="connsiteY2" fmla="*/ 4728627 h 5714899"/>
              <a:gd name="connsiteX3" fmla="*/ 0 w 9151316"/>
              <a:gd name="connsiteY3" fmla="*/ 5676894 h 5714899"/>
              <a:gd name="connsiteX4" fmla="*/ 8465 w 9151316"/>
              <a:gd name="connsiteY4" fmla="*/ 1000118 h 5714899"/>
              <a:gd name="connsiteX0" fmla="*/ 8465 w 9151316"/>
              <a:gd name="connsiteY0" fmla="*/ 1000118 h 5715446"/>
              <a:gd name="connsiteX1" fmla="*/ 9150502 w 9151316"/>
              <a:gd name="connsiteY1" fmla="*/ 17984 h 5715446"/>
              <a:gd name="connsiteX2" fmla="*/ 9150504 w 9151316"/>
              <a:gd name="connsiteY2" fmla="*/ 4737094 h 5715446"/>
              <a:gd name="connsiteX3" fmla="*/ 0 w 9151316"/>
              <a:gd name="connsiteY3" fmla="*/ 5676894 h 5715446"/>
              <a:gd name="connsiteX4" fmla="*/ 8465 w 9151316"/>
              <a:gd name="connsiteY4" fmla="*/ 1000118 h 5715446"/>
              <a:gd name="connsiteX0" fmla="*/ 8465 w 9151316"/>
              <a:gd name="connsiteY0" fmla="*/ 909632 h 5624960"/>
              <a:gd name="connsiteX1" fmla="*/ 9150502 w 9151316"/>
              <a:gd name="connsiteY1" fmla="*/ 20632 h 5624960"/>
              <a:gd name="connsiteX2" fmla="*/ 9150504 w 9151316"/>
              <a:gd name="connsiteY2" fmla="*/ 4646608 h 5624960"/>
              <a:gd name="connsiteX3" fmla="*/ 0 w 9151316"/>
              <a:gd name="connsiteY3" fmla="*/ 5586408 h 5624960"/>
              <a:gd name="connsiteX4" fmla="*/ 8465 w 9151316"/>
              <a:gd name="connsiteY4" fmla="*/ 909632 h 5624960"/>
              <a:gd name="connsiteX0" fmla="*/ 8465 w 9151316"/>
              <a:gd name="connsiteY0" fmla="*/ 975372 h 5622967"/>
              <a:gd name="connsiteX1" fmla="*/ 9150502 w 9151316"/>
              <a:gd name="connsiteY1" fmla="*/ 18639 h 5622967"/>
              <a:gd name="connsiteX2" fmla="*/ 9150504 w 9151316"/>
              <a:gd name="connsiteY2" fmla="*/ 4644615 h 5622967"/>
              <a:gd name="connsiteX3" fmla="*/ 0 w 9151316"/>
              <a:gd name="connsiteY3" fmla="*/ 5584415 h 5622967"/>
              <a:gd name="connsiteX4" fmla="*/ 8465 w 9151316"/>
              <a:gd name="connsiteY4" fmla="*/ 975372 h 5622967"/>
              <a:gd name="connsiteX0" fmla="*/ 8465 w 9151316"/>
              <a:gd name="connsiteY0" fmla="*/ 976770 h 5624365"/>
              <a:gd name="connsiteX1" fmla="*/ 9150502 w 9151316"/>
              <a:gd name="connsiteY1" fmla="*/ 20037 h 5624365"/>
              <a:gd name="connsiteX2" fmla="*/ 9150504 w 9151316"/>
              <a:gd name="connsiteY2" fmla="*/ 4646013 h 5624365"/>
              <a:gd name="connsiteX3" fmla="*/ 0 w 9151316"/>
              <a:gd name="connsiteY3" fmla="*/ 5585813 h 5624365"/>
              <a:gd name="connsiteX4" fmla="*/ 8465 w 9151316"/>
              <a:gd name="connsiteY4" fmla="*/ 976770 h 5624365"/>
              <a:gd name="connsiteX0" fmla="*/ 8465 w 9151316"/>
              <a:gd name="connsiteY0" fmla="*/ 976770 h 5624365"/>
              <a:gd name="connsiteX1" fmla="*/ 9150502 w 9151316"/>
              <a:gd name="connsiteY1" fmla="*/ 20037 h 5624365"/>
              <a:gd name="connsiteX2" fmla="*/ 9150504 w 9151316"/>
              <a:gd name="connsiteY2" fmla="*/ 4646013 h 5624365"/>
              <a:gd name="connsiteX3" fmla="*/ 0 w 9151316"/>
              <a:gd name="connsiteY3" fmla="*/ 5585813 h 5624365"/>
              <a:gd name="connsiteX4" fmla="*/ 8465 w 9151316"/>
              <a:gd name="connsiteY4" fmla="*/ 976770 h 5624365"/>
              <a:gd name="connsiteX0" fmla="*/ 8465 w 9151316"/>
              <a:gd name="connsiteY0" fmla="*/ 978935 h 5626530"/>
              <a:gd name="connsiteX1" fmla="*/ 9150502 w 9151316"/>
              <a:gd name="connsiteY1" fmla="*/ 22202 h 5626530"/>
              <a:gd name="connsiteX2" fmla="*/ 9150504 w 9151316"/>
              <a:gd name="connsiteY2" fmla="*/ 4648178 h 5626530"/>
              <a:gd name="connsiteX3" fmla="*/ 0 w 9151316"/>
              <a:gd name="connsiteY3" fmla="*/ 5587978 h 5626530"/>
              <a:gd name="connsiteX4" fmla="*/ 8465 w 9151316"/>
              <a:gd name="connsiteY4" fmla="*/ 978935 h 5626530"/>
              <a:gd name="connsiteX0" fmla="*/ 8465 w 9151316"/>
              <a:gd name="connsiteY0" fmla="*/ 983455 h 5631050"/>
              <a:gd name="connsiteX1" fmla="*/ 9150502 w 9151316"/>
              <a:gd name="connsiteY1" fmla="*/ 26722 h 5631050"/>
              <a:gd name="connsiteX2" fmla="*/ 9150504 w 9151316"/>
              <a:gd name="connsiteY2" fmla="*/ 4652698 h 5631050"/>
              <a:gd name="connsiteX3" fmla="*/ 0 w 9151316"/>
              <a:gd name="connsiteY3" fmla="*/ 5592498 h 5631050"/>
              <a:gd name="connsiteX4" fmla="*/ 8465 w 9151316"/>
              <a:gd name="connsiteY4" fmla="*/ 983455 h 5631050"/>
              <a:gd name="connsiteX0" fmla="*/ 8465 w 9151316"/>
              <a:gd name="connsiteY0" fmla="*/ 981166 h 5628761"/>
              <a:gd name="connsiteX1" fmla="*/ 9150502 w 9151316"/>
              <a:gd name="connsiteY1" fmla="*/ 24433 h 5628761"/>
              <a:gd name="connsiteX2" fmla="*/ 9150504 w 9151316"/>
              <a:gd name="connsiteY2" fmla="*/ 4650409 h 5628761"/>
              <a:gd name="connsiteX3" fmla="*/ 0 w 9151316"/>
              <a:gd name="connsiteY3" fmla="*/ 5590209 h 5628761"/>
              <a:gd name="connsiteX4" fmla="*/ 8465 w 9151316"/>
              <a:gd name="connsiteY4" fmla="*/ 981166 h 5628761"/>
              <a:gd name="connsiteX0" fmla="*/ 8465 w 9151316"/>
              <a:gd name="connsiteY0" fmla="*/ 978936 h 5626531"/>
              <a:gd name="connsiteX1" fmla="*/ 9150502 w 9151316"/>
              <a:gd name="connsiteY1" fmla="*/ 22203 h 5626531"/>
              <a:gd name="connsiteX2" fmla="*/ 9150504 w 9151316"/>
              <a:gd name="connsiteY2" fmla="*/ 4648179 h 5626531"/>
              <a:gd name="connsiteX3" fmla="*/ 0 w 9151316"/>
              <a:gd name="connsiteY3" fmla="*/ 5587979 h 5626531"/>
              <a:gd name="connsiteX4" fmla="*/ 8465 w 9151316"/>
              <a:gd name="connsiteY4" fmla="*/ 978936 h 5626531"/>
              <a:gd name="connsiteX0" fmla="*/ 8465 w 9151316"/>
              <a:gd name="connsiteY0" fmla="*/ 978155 h 5625750"/>
              <a:gd name="connsiteX1" fmla="*/ 9150502 w 9151316"/>
              <a:gd name="connsiteY1" fmla="*/ 21422 h 5625750"/>
              <a:gd name="connsiteX2" fmla="*/ 9150504 w 9151316"/>
              <a:gd name="connsiteY2" fmla="*/ 4647398 h 5625750"/>
              <a:gd name="connsiteX3" fmla="*/ 0 w 9151316"/>
              <a:gd name="connsiteY3" fmla="*/ 5587198 h 5625750"/>
              <a:gd name="connsiteX4" fmla="*/ 8465 w 9151316"/>
              <a:gd name="connsiteY4" fmla="*/ 978155 h 5625750"/>
              <a:gd name="connsiteX0" fmla="*/ 8465 w 9151316"/>
              <a:gd name="connsiteY0" fmla="*/ 986363 h 5625492"/>
              <a:gd name="connsiteX1" fmla="*/ 9150502 w 9151316"/>
              <a:gd name="connsiteY1" fmla="*/ 21164 h 5625492"/>
              <a:gd name="connsiteX2" fmla="*/ 9150504 w 9151316"/>
              <a:gd name="connsiteY2" fmla="*/ 4647140 h 5625492"/>
              <a:gd name="connsiteX3" fmla="*/ 0 w 9151316"/>
              <a:gd name="connsiteY3" fmla="*/ 5586940 h 5625492"/>
              <a:gd name="connsiteX4" fmla="*/ 8465 w 9151316"/>
              <a:gd name="connsiteY4" fmla="*/ 986363 h 5625492"/>
              <a:gd name="connsiteX0" fmla="*/ 8465 w 9151316"/>
              <a:gd name="connsiteY0" fmla="*/ 985195 h 5624324"/>
              <a:gd name="connsiteX1" fmla="*/ 9150502 w 9151316"/>
              <a:gd name="connsiteY1" fmla="*/ 19996 h 5624324"/>
              <a:gd name="connsiteX2" fmla="*/ 9150504 w 9151316"/>
              <a:gd name="connsiteY2" fmla="*/ 4645972 h 5624324"/>
              <a:gd name="connsiteX3" fmla="*/ 0 w 9151316"/>
              <a:gd name="connsiteY3" fmla="*/ 5585772 h 5624324"/>
              <a:gd name="connsiteX4" fmla="*/ 8465 w 9151316"/>
              <a:gd name="connsiteY4" fmla="*/ 985195 h 5624324"/>
              <a:gd name="connsiteX0" fmla="*/ 8465 w 9151316"/>
              <a:gd name="connsiteY0" fmla="*/ 991566 h 5630695"/>
              <a:gd name="connsiteX1" fmla="*/ 9150502 w 9151316"/>
              <a:gd name="connsiteY1" fmla="*/ 26367 h 5630695"/>
              <a:gd name="connsiteX2" fmla="*/ 9150504 w 9151316"/>
              <a:gd name="connsiteY2" fmla="*/ 4652343 h 5630695"/>
              <a:gd name="connsiteX3" fmla="*/ 0 w 9151316"/>
              <a:gd name="connsiteY3" fmla="*/ 5592143 h 5630695"/>
              <a:gd name="connsiteX4" fmla="*/ 8465 w 9151316"/>
              <a:gd name="connsiteY4" fmla="*/ 991566 h 5630695"/>
              <a:gd name="connsiteX0" fmla="*/ 8465 w 9151316"/>
              <a:gd name="connsiteY0" fmla="*/ 993805 h 5632934"/>
              <a:gd name="connsiteX1" fmla="*/ 9150502 w 9151316"/>
              <a:gd name="connsiteY1" fmla="*/ 28606 h 5632934"/>
              <a:gd name="connsiteX2" fmla="*/ 9150504 w 9151316"/>
              <a:gd name="connsiteY2" fmla="*/ 4654582 h 5632934"/>
              <a:gd name="connsiteX3" fmla="*/ 0 w 9151316"/>
              <a:gd name="connsiteY3" fmla="*/ 5594382 h 5632934"/>
              <a:gd name="connsiteX4" fmla="*/ 8465 w 9151316"/>
              <a:gd name="connsiteY4" fmla="*/ 993805 h 5632934"/>
              <a:gd name="connsiteX0" fmla="*/ 8465 w 9151316"/>
              <a:gd name="connsiteY0" fmla="*/ 993805 h 5632934"/>
              <a:gd name="connsiteX1" fmla="*/ 9150502 w 9151316"/>
              <a:gd name="connsiteY1" fmla="*/ 28606 h 5632934"/>
              <a:gd name="connsiteX2" fmla="*/ 9150504 w 9151316"/>
              <a:gd name="connsiteY2" fmla="*/ 4654582 h 5632934"/>
              <a:gd name="connsiteX3" fmla="*/ 0 w 9151316"/>
              <a:gd name="connsiteY3" fmla="*/ 5594382 h 5632934"/>
              <a:gd name="connsiteX4" fmla="*/ 8465 w 9151316"/>
              <a:gd name="connsiteY4" fmla="*/ 993805 h 5632934"/>
              <a:gd name="connsiteX0" fmla="*/ 8465 w 9151316"/>
              <a:gd name="connsiteY0" fmla="*/ 993518 h 5632647"/>
              <a:gd name="connsiteX1" fmla="*/ 9150502 w 9151316"/>
              <a:gd name="connsiteY1" fmla="*/ 28319 h 5632647"/>
              <a:gd name="connsiteX2" fmla="*/ 9150504 w 9151316"/>
              <a:gd name="connsiteY2" fmla="*/ 4654295 h 5632647"/>
              <a:gd name="connsiteX3" fmla="*/ 0 w 9151316"/>
              <a:gd name="connsiteY3" fmla="*/ 5594095 h 5632647"/>
              <a:gd name="connsiteX4" fmla="*/ 8465 w 9151316"/>
              <a:gd name="connsiteY4" fmla="*/ 993518 h 5632647"/>
              <a:gd name="connsiteX0" fmla="*/ 8465 w 9151316"/>
              <a:gd name="connsiteY0" fmla="*/ 977189 h 5633252"/>
              <a:gd name="connsiteX1" fmla="*/ 9150502 w 9151316"/>
              <a:gd name="connsiteY1" fmla="*/ 28924 h 5633252"/>
              <a:gd name="connsiteX2" fmla="*/ 9150504 w 9151316"/>
              <a:gd name="connsiteY2" fmla="*/ 4654900 h 5633252"/>
              <a:gd name="connsiteX3" fmla="*/ 0 w 9151316"/>
              <a:gd name="connsiteY3" fmla="*/ 5594700 h 5633252"/>
              <a:gd name="connsiteX4" fmla="*/ 8465 w 9151316"/>
              <a:gd name="connsiteY4" fmla="*/ 977189 h 5633252"/>
              <a:gd name="connsiteX0" fmla="*/ 8465 w 9151316"/>
              <a:gd name="connsiteY0" fmla="*/ 977488 h 5633551"/>
              <a:gd name="connsiteX1" fmla="*/ 9150502 w 9151316"/>
              <a:gd name="connsiteY1" fmla="*/ 29223 h 5633551"/>
              <a:gd name="connsiteX2" fmla="*/ 9150504 w 9151316"/>
              <a:gd name="connsiteY2" fmla="*/ 4655199 h 5633551"/>
              <a:gd name="connsiteX3" fmla="*/ 0 w 9151316"/>
              <a:gd name="connsiteY3" fmla="*/ 5594999 h 5633551"/>
              <a:gd name="connsiteX4" fmla="*/ 8465 w 9151316"/>
              <a:gd name="connsiteY4" fmla="*/ 977488 h 5633551"/>
              <a:gd name="connsiteX0" fmla="*/ 8465 w 9151316"/>
              <a:gd name="connsiteY0" fmla="*/ 961199 h 5634195"/>
              <a:gd name="connsiteX1" fmla="*/ 9150502 w 9151316"/>
              <a:gd name="connsiteY1" fmla="*/ 29867 h 5634195"/>
              <a:gd name="connsiteX2" fmla="*/ 9150504 w 9151316"/>
              <a:gd name="connsiteY2" fmla="*/ 4655843 h 5634195"/>
              <a:gd name="connsiteX3" fmla="*/ 0 w 9151316"/>
              <a:gd name="connsiteY3" fmla="*/ 5595643 h 5634195"/>
              <a:gd name="connsiteX4" fmla="*/ 8465 w 9151316"/>
              <a:gd name="connsiteY4" fmla="*/ 961199 h 5634195"/>
              <a:gd name="connsiteX0" fmla="*/ 8465 w 9151316"/>
              <a:gd name="connsiteY0" fmla="*/ 961516 h 5634512"/>
              <a:gd name="connsiteX1" fmla="*/ 9150502 w 9151316"/>
              <a:gd name="connsiteY1" fmla="*/ 30184 h 5634512"/>
              <a:gd name="connsiteX2" fmla="*/ 9150504 w 9151316"/>
              <a:gd name="connsiteY2" fmla="*/ 4656160 h 5634512"/>
              <a:gd name="connsiteX3" fmla="*/ 0 w 9151316"/>
              <a:gd name="connsiteY3" fmla="*/ 5595960 h 5634512"/>
              <a:gd name="connsiteX4" fmla="*/ 8465 w 9151316"/>
              <a:gd name="connsiteY4" fmla="*/ 961516 h 5634512"/>
              <a:gd name="connsiteX0" fmla="*/ 8465 w 9151316"/>
              <a:gd name="connsiteY0" fmla="*/ 961516 h 5634512"/>
              <a:gd name="connsiteX1" fmla="*/ 9150502 w 9151316"/>
              <a:gd name="connsiteY1" fmla="*/ 30184 h 5634512"/>
              <a:gd name="connsiteX2" fmla="*/ 9150504 w 9151316"/>
              <a:gd name="connsiteY2" fmla="*/ 4656160 h 5634512"/>
              <a:gd name="connsiteX3" fmla="*/ 0 w 9151316"/>
              <a:gd name="connsiteY3" fmla="*/ 5595960 h 5634512"/>
              <a:gd name="connsiteX4" fmla="*/ 8465 w 9151316"/>
              <a:gd name="connsiteY4" fmla="*/ 961516 h 5634512"/>
              <a:gd name="connsiteX0" fmla="*/ 8465 w 9151316"/>
              <a:gd name="connsiteY0" fmla="*/ 961840 h 5634836"/>
              <a:gd name="connsiteX1" fmla="*/ 9150502 w 9151316"/>
              <a:gd name="connsiteY1" fmla="*/ 30508 h 5634836"/>
              <a:gd name="connsiteX2" fmla="*/ 9150504 w 9151316"/>
              <a:gd name="connsiteY2" fmla="*/ 4656484 h 5634836"/>
              <a:gd name="connsiteX3" fmla="*/ 0 w 9151316"/>
              <a:gd name="connsiteY3" fmla="*/ 5596284 h 5634836"/>
              <a:gd name="connsiteX4" fmla="*/ 8465 w 9151316"/>
              <a:gd name="connsiteY4" fmla="*/ 961840 h 5634836"/>
              <a:gd name="connsiteX0" fmla="*/ 8465 w 9151316"/>
              <a:gd name="connsiteY0" fmla="*/ 957571 h 5630567"/>
              <a:gd name="connsiteX1" fmla="*/ 9150502 w 9151316"/>
              <a:gd name="connsiteY1" fmla="*/ 26239 h 5630567"/>
              <a:gd name="connsiteX2" fmla="*/ 9150504 w 9151316"/>
              <a:gd name="connsiteY2" fmla="*/ 4652215 h 5630567"/>
              <a:gd name="connsiteX3" fmla="*/ 0 w 9151316"/>
              <a:gd name="connsiteY3" fmla="*/ 5592015 h 5630567"/>
              <a:gd name="connsiteX4" fmla="*/ 8465 w 9151316"/>
              <a:gd name="connsiteY4" fmla="*/ 957571 h 5630567"/>
              <a:gd name="connsiteX0" fmla="*/ 8465 w 9151316"/>
              <a:gd name="connsiteY0" fmla="*/ 958864 h 5631860"/>
              <a:gd name="connsiteX1" fmla="*/ 9150502 w 9151316"/>
              <a:gd name="connsiteY1" fmla="*/ 27532 h 5631860"/>
              <a:gd name="connsiteX2" fmla="*/ 9150504 w 9151316"/>
              <a:gd name="connsiteY2" fmla="*/ 4653508 h 5631860"/>
              <a:gd name="connsiteX3" fmla="*/ 0 w 9151316"/>
              <a:gd name="connsiteY3" fmla="*/ 5593308 h 5631860"/>
              <a:gd name="connsiteX4" fmla="*/ 8465 w 9151316"/>
              <a:gd name="connsiteY4" fmla="*/ 958864 h 5631860"/>
              <a:gd name="connsiteX0" fmla="*/ 8465 w 9151316"/>
              <a:gd name="connsiteY0" fmla="*/ 958333 h 5631329"/>
              <a:gd name="connsiteX1" fmla="*/ 9150502 w 9151316"/>
              <a:gd name="connsiteY1" fmla="*/ 27001 h 5631329"/>
              <a:gd name="connsiteX2" fmla="*/ 9150504 w 9151316"/>
              <a:gd name="connsiteY2" fmla="*/ 4652977 h 5631329"/>
              <a:gd name="connsiteX3" fmla="*/ 0 w 9151316"/>
              <a:gd name="connsiteY3" fmla="*/ 5592777 h 5631329"/>
              <a:gd name="connsiteX4" fmla="*/ 8465 w 9151316"/>
              <a:gd name="connsiteY4" fmla="*/ 958333 h 5631329"/>
              <a:gd name="connsiteX0" fmla="*/ 8465 w 9151316"/>
              <a:gd name="connsiteY0" fmla="*/ 966530 h 5631060"/>
              <a:gd name="connsiteX1" fmla="*/ 9150502 w 9151316"/>
              <a:gd name="connsiteY1" fmla="*/ 26732 h 5631060"/>
              <a:gd name="connsiteX2" fmla="*/ 9150504 w 9151316"/>
              <a:gd name="connsiteY2" fmla="*/ 4652708 h 5631060"/>
              <a:gd name="connsiteX3" fmla="*/ 0 w 9151316"/>
              <a:gd name="connsiteY3" fmla="*/ 5592508 h 5631060"/>
              <a:gd name="connsiteX4" fmla="*/ 8465 w 9151316"/>
              <a:gd name="connsiteY4" fmla="*/ 966530 h 5631060"/>
              <a:gd name="connsiteX0" fmla="*/ 8465 w 9151316"/>
              <a:gd name="connsiteY0" fmla="*/ 970957 h 5635487"/>
              <a:gd name="connsiteX1" fmla="*/ 9150502 w 9151316"/>
              <a:gd name="connsiteY1" fmla="*/ 31159 h 5635487"/>
              <a:gd name="connsiteX2" fmla="*/ 9150504 w 9151316"/>
              <a:gd name="connsiteY2" fmla="*/ 4657135 h 5635487"/>
              <a:gd name="connsiteX3" fmla="*/ 0 w 9151316"/>
              <a:gd name="connsiteY3" fmla="*/ 5596935 h 5635487"/>
              <a:gd name="connsiteX4" fmla="*/ 8465 w 9151316"/>
              <a:gd name="connsiteY4" fmla="*/ 970957 h 5635487"/>
              <a:gd name="connsiteX0" fmla="*/ 8465 w 9151316"/>
              <a:gd name="connsiteY0" fmla="*/ 969035 h 5633565"/>
              <a:gd name="connsiteX1" fmla="*/ 9150502 w 9151316"/>
              <a:gd name="connsiteY1" fmla="*/ 29237 h 5633565"/>
              <a:gd name="connsiteX2" fmla="*/ 9150504 w 9151316"/>
              <a:gd name="connsiteY2" fmla="*/ 4655213 h 5633565"/>
              <a:gd name="connsiteX3" fmla="*/ 0 w 9151316"/>
              <a:gd name="connsiteY3" fmla="*/ 5595013 h 5633565"/>
              <a:gd name="connsiteX4" fmla="*/ 8465 w 9151316"/>
              <a:gd name="connsiteY4" fmla="*/ 969035 h 5633565"/>
              <a:gd name="connsiteX0" fmla="*/ 8465 w 9151316"/>
              <a:gd name="connsiteY0" fmla="*/ 952746 h 5634209"/>
              <a:gd name="connsiteX1" fmla="*/ 9150502 w 9151316"/>
              <a:gd name="connsiteY1" fmla="*/ 29881 h 5634209"/>
              <a:gd name="connsiteX2" fmla="*/ 9150504 w 9151316"/>
              <a:gd name="connsiteY2" fmla="*/ 4655857 h 5634209"/>
              <a:gd name="connsiteX3" fmla="*/ 0 w 9151316"/>
              <a:gd name="connsiteY3" fmla="*/ 5595657 h 5634209"/>
              <a:gd name="connsiteX4" fmla="*/ 8465 w 9151316"/>
              <a:gd name="connsiteY4" fmla="*/ 952746 h 5634209"/>
              <a:gd name="connsiteX0" fmla="*/ 8465 w 9151316"/>
              <a:gd name="connsiteY0" fmla="*/ 969035 h 5633565"/>
              <a:gd name="connsiteX1" fmla="*/ 9150502 w 9151316"/>
              <a:gd name="connsiteY1" fmla="*/ 29237 h 5633565"/>
              <a:gd name="connsiteX2" fmla="*/ 9150504 w 9151316"/>
              <a:gd name="connsiteY2" fmla="*/ 4655213 h 5633565"/>
              <a:gd name="connsiteX3" fmla="*/ 0 w 9151316"/>
              <a:gd name="connsiteY3" fmla="*/ 5595013 h 5633565"/>
              <a:gd name="connsiteX4" fmla="*/ 8465 w 9151316"/>
              <a:gd name="connsiteY4" fmla="*/ 969035 h 5633565"/>
              <a:gd name="connsiteX0" fmla="*/ 8465 w 9151316"/>
              <a:gd name="connsiteY0" fmla="*/ 970291 h 5634821"/>
              <a:gd name="connsiteX1" fmla="*/ 9150502 w 9151316"/>
              <a:gd name="connsiteY1" fmla="*/ 30493 h 5634821"/>
              <a:gd name="connsiteX2" fmla="*/ 9150504 w 9151316"/>
              <a:gd name="connsiteY2" fmla="*/ 4656469 h 5634821"/>
              <a:gd name="connsiteX3" fmla="*/ 0 w 9151316"/>
              <a:gd name="connsiteY3" fmla="*/ 5596269 h 5634821"/>
              <a:gd name="connsiteX4" fmla="*/ 8465 w 9151316"/>
              <a:gd name="connsiteY4" fmla="*/ 970291 h 5634821"/>
              <a:gd name="connsiteX0" fmla="*/ 1629 w 9152947"/>
              <a:gd name="connsiteY0" fmla="*/ 986557 h 5634153"/>
              <a:gd name="connsiteX1" fmla="*/ 9152133 w 9152947"/>
              <a:gd name="connsiteY1" fmla="*/ 29825 h 5634153"/>
              <a:gd name="connsiteX2" fmla="*/ 9152135 w 9152947"/>
              <a:gd name="connsiteY2" fmla="*/ 4655801 h 5634153"/>
              <a:gd name="connsiteX3" fmla="*/ 1631 w 9152947"/>
              <a:gd name="connsiteY3" fmla="*/ 5595601 h 5634153"/>
              <a:gd name="connsiteX4" fmla="*/ 1629 w 9152947"/>
              <a:gd name="connsiteY4" fmla="*/ 986557 h 5634153"/>
              <a:gd name="connsiteX0" fmla="*/ 1629 w 9152947"/>
              <a:gd name="connsiteY0" fmla="*/ 986557 h 5634153"/>
              <a:gd name="connsiteX1" fmla="*/ 9152133 w 9152947"/>
              <a:gd name="connsiteY1" fmla="*/ 29825 h 5634153"/>
              <a:gd name="connsiteX2" fmla="*/ 9152135 w 9152947"/>
              <a:gd name="connsiteY2" fmla="*/ 4655801 h 5634153"/>
              <a:gd name="connsiteX3" fmla="*/ 1631 w 9152947"/>
              <a:gd name="connsiteY3" fmla="*/ 5595601 h 5634153"/>
              <a:gd name="connsiteX4" fmla="*/ 1629 w 9152947"/>
              <a:gd name="connsiteY4" fmla="*/ 986557 h 5634153"/>
              <a:gd name="connsiteX0" fmla="*/ 1629 w 9152947"/>
              <a:gd name="connsiteY0" fmla="*/ 962170 h 5635166"/>
              <a:gd name="connsiteX1" fmla="*/ 9152133 w 9152947"/>
              <a:gd name="connsiteY1" fmla="*/ 30838 h 5635166"/>
              <a:gd name="connsiteX2" fmla="*/ 9152135 w 9152947"/>
              <a:gd name="connsiteY2" fmla="*/ 4656814 h 5635166"/>
              <a:gd name="connsiteX3" fmla="*/ 1631 w 9152947"/>
              <a:gd name="connsiteY3" fmla="*/ 5596614 h 5635166"/>
              <a:gd name="connsiteX4" fmla="*/ 1629 w 9152947"/>
              <a:gd name="connsiteY4" fmla="*/ 962170 h 5635166"/>
              <a:gd name="connsiteX0" fmla="*/ 1629 w 9152947"/>
              <a:gd name="connsiteY0" fmla="*/ 958074 h 5631070"/>
              <a:gd name="connsiteX1" fmla="*/ 9152133 w 9152947"/>
              <a:gd name="connsiteY1" fmla="*/ 26742 h 5631070"/>
              <a:gd name="connsiteX2" fmla="*/ 9152135 w 9152947"/>
              <a:gd name="connsiteY2" fmla="*/ 4652718 h 5631070"/>
              <a:gd name="connsiteX3" fmla="*/ 1631 w 9152947"/>
              <a:gd name="connsiteY3" fmla="*/ 5592518 h 5631070"/>
              <a:gd name="connsiteX4" fmla="*/ 1629 w 9152947"/>
              <a:gd name="connsiteY4" fmla="*/ 958074 h 5631070"/>
              <a:gd name="connsiteX0" fmla="*/ 1629 w 9152947"/>
              <a:gd name="connsiteY0" fmla="*/ 958074 h 5631070"/>
              <a:gd name="connsiteX1" fmla="*/ 9152133 w 9152947"/>
              <a:gd name="connsiteY1" fmla="*/ 26742 h 5631070"/>
              <a:gd name="connsiteX2" fmla="*/ 9152135 w 9152947"/>
              <a:gd name="connsiteY2" fmla="*/ 4652718 h 5631070"/>
              <a:gd name="connsiteX3" fmla="*/ 1631 w 9152947"/>
              <a:gd name="connsiteY3" fmla="*/ 5592518 h 5631070"/>
              <a:gd name="connsiteX4" fmla="*/ 1629 w 9152947"/>
              <a:gd name="connsiteY4" fmla="*/ 958074 h 5631070"/>
              <a:gd name="connsiteX0" fmla="*/ 1629 w 9152947"/>
              <a:gd name="connsiteY0" fmla="*/ 964770 h 5637766"/>
              <a:gd name="connsiteX1" fmla="*/ 9152133 w 9152947"/>
              <a:gd name="connsiteY1" fmla="*/ 33438 h 5637766"/>
              <a:gd name="connsiteX2" fmla="*/ 9152135 w 9152947"/>
              <a:gd name="connsiteY2" fmla="*/ 4659414 h 5637766"/>
              <a:gd name="connsiteX3" fmla="*/ 1631 w 9152947"/>
              <a:gd name="connsiteY3" fmla="*/ 5599214 h 5637766"/>
              <a:gd name="connsiteX4" fmla="*/ 1629 w 9152947"/>
              <a:gd name="connsiteY4" fmla="*/ 964770 h 5637766"/>
              <a:gd name="connsiteX0" fmla="*/ 1629 w 9152947"/>
              <a:gd name="connsiteY0" fmla="*/ 962490 h 5635486"/>
              <a:gd name="connsiteX1" fmla="*/ 9152133 w 9152947"/>
              <a:gd name="connsiteY1" fmla="*/ 31158 h 5635486"/>
              <a:gd name="connsiteX2" fmla="*/ 9152135 w 9152947"/>
              <a:gd name="connsiteY2" fmla="*/ 4657134 h 5635486"/>
              <a:gd name="connsiteX3" fmla="*/ 1631 w 9152947"/>
              <a:gd name="connsiteY3" fmla="*/ 5596934 h 5635486"/>
              <a:gd name="connsiteX4" fmla="*/ 1629 w 9152947"/>
              <a:gd name="connsiteY4" fmla="*/ 962490 h 5635486"/>
              <a:gd name="connsiteX0" fmla="*/ 8464 w 9151316"/>
              <a:gd name="connsiteY0" fmla="*/ 987015 h 5634611"/>
              <a:gd name="connsiteX1" fmla="*/ 9150502 w 9151316"/>
              <a:gd name="connsiteY1" fmla="*/ 30283 h 5634611"/>
              <a:gd name="connsiteX2" fmla="*/ 9150504 w 9151316"/>
              <a:gd name="connsiteY2" fmla="*/ 4656259 h 5634611"/>
              <a:gd name="connsiteX3" fmla="*/ 0 w 9151316"/>
              <a:gd name="connsiteY3" fmla="*/ 5596059 h 5634611"/>
              <a:gd name="connsiteX4" fmla="*/ 8464 w 9151316"/>
              <a:gd name="connsiteY4" fmla="*/ 987015 h 5634611"/>
              <a:gd name="connsiteX0" fmla="*/ 8464 w 9151316"/>
              <a:gd name="connsiteY0" fmla="*/ 987289 h 5634885"/>
              <a:gd name="connsiteX1" fmla="*/ 9150502 w 9151316"/>
              <a:gd name="connsiteY1" fmla="*/ 30557 h 5634885"/>
              <a:gd name="connsiteX2" fmla="*/ 9150504 w 9151316"/>
              <a:gd name="connsiteY2" fmla="*/ 4656533 h 5634885"/>
              <a:gd name="connsiteX3" fmla="*/ 0 w 9151316"/>
              <a:gd name="connsiteY3" fmla="*/ 5596333 h 5634885"/>
              <a:gd name="connsiteX4" fmla="*/ 8464 w 9151316"/>
              <a:gd name="connsiteY4" fmla="*/ 987289 h 5634885"/>
              <a:gd name="connsiteX0" fmla="*/ 8464 w 9151316"/>
              <a:gd name="connsiteY0" fmla="*/ 989038 h 5636634"/>
              <a:gd name="connsiteX1" fmla="*/ 9150502 w 9151316"/>
              <a:gd name="connsiteY1" fmla="*/ 32306 h 5636634"/>
              <a:gd name="connsiteX2" fmla="*/ 9150504 w 9151316"/>
              <a:gd name="connsiteY2" fmla="*/ 4658282 h 5636634"/>
              <a:gd name="connsiteX3" fmla="*/ 0 w 9151316"/>
              <a:gd name="connsiteY3" fmla="*/ 5598082 h 5636634"/>
              <a:gd name="connsiteX4" fmla="*/ 8464 w 9151316"/>
              <a:gd name="connsiteY4" fmla="*/ 989038 h 5636634"/>
              <a:gd name="connsiteX0" fmla="*/ 8464 w 9151316"/>
              <a:gd name="connsiteY0" fmla="*/ 1005342 h 5652938"/>
              <a:gd name="connsiteX1" fmla="*/ 9150502 w 9151316"/>
              <a:gd name="connsiteY1" fmla="*/ 31677 h 5652938"/>
              <a:gd name="connsiteX2" fmla="*/ 9150504 w 9151316"/>
              <a:gd name="connsiteY2" fmla="*/ 4674586 h 5652938"/>
              <a:gd name="connsiteX3" fmla="*/ 0 w 9151316"/>
              <a:gd name="connsiteY3" fmla="*/ 5614386 h 5652938"/>
              <a:gd name="connsiteX4" fmla="*/ 8464 w 9151316"/>
              <a:gd name="connsiteY4" fmla="*/ 1005342 h 565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1316" h="5652938">
                <a:moveTo>
                  <a:pt x="8464" y="1005342"/>
                </a:moveTo>
                <a:cubicBezTo>
                  <a:pt x="1461254" y="542498"/>
                  <a:pt x="4878310" y="-157413"/>
                  <a:pt x="9150502" y="31677"/>
                </a:cubicBezTo>
                <a:cubicBezTo>
                  <a:pt x="9153324" y="1596247"/>
                  <a:pt x="9147682" y="3110016"/>
                  <a:pt x="9150504" y="4674586"/>
                </a:cubicBezTo>
                <a:cubicBezTo>
                  <a:pt x="6540603" y="5397075"/>
                  <a:pt x="3346502" y="5780898"/>
                  <a:pt x="0" y="5614386"/>
                </a:cubicBezTo>
                <a:cubicBezTo>
                  <a:pt x="5644" y="4066750"/>
                  <a:pt x="2820" y="2552978"/>
                  <a:pt x="8464" y="1005342"/>
                </a:cubicBez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39" b="4518"/>
          <a:stretch/>
        </p:blipFill>
        <p:spPr>
          <a:xfrm>
            <a:off x="0" y="5181595"/>
            <a:ext cx="9144000" cy="1219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48D080D-74FF-BC4B-95C4-BC8324BDFC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1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-8466" y="566283"/>
            <a:ext cx="9151316" cy="5652938"/>
          </a:xfrm>
          <a:custGeom>
            <a:avLst/>
            <a:gdLst>
              <a:gd name="connsiteX0" fmla="*/ 0 w 1987704"/>
              <a:gd name="connsiteY0" fmla="*/ 0 h 1569509"/>
              <a:gd name="connsiteX1" fmla="*/ 1987704 w 1987704"/>
              <a:gd name="connsiteY1" fmla="*/ 0 h 1569509"/>
              <a:gd name="connsiteX2" fmla="*/ 1987704 w 1987704"/>
              <a:gd name="connsiteY2" fmla="*/ 1569509 h 1569509"/>
              <a:gd name="connsiteX3" fmla="*/ 0 w 1987704"/>
              <a:gd name="connsiteY3" fmla="*/ 1569509 h 1569509"/>
              <a:gd name="connsiteX4" fmla="*/ 0 w 1987704"/>
              <a:gd name="connsiteY4" fmla="*/ 0 h 1569509"/>
              <a:gd name="connsiteX0" fmla="*/ 0 w 2334837"/>
              <a:gd name="connsiteY0" fmla="*/ 0 h 2373842"/>
              <a:gd name="connsiteX1" fmla="*/ 2334837 w 2334837"/>
              <a:gd name="connsiteY1" fmla="*/ 804333 h 2373842"/>
              <a:gd name="connsiteX2" fmla="*/ 2334837 w 2334837"/>
              <a:gd name="connsiteY2" fmla="*/ 2373842 h 2373842"/>
              <a:gd name="connsiteX3" fmla="*/ 347133 w 2334837"/>
              <a:gd name="connsiteY3" fmla="*/ 2373842 h 2373842"/>
              <a:gd name="connsiteX4" fmla="*/ 0 w 2334837"/>
              <a:gd name="connsiteY4" fmla="*/ 0 h 2373842"/>
              <a:gd name="connsiteX0" fmla="*/ 0 w 9108170"/>
              <a:gd name="connsiteY0" fmla="*/ 982134 h 3355976"/>
              <a:gd name="connsiteX1" fmla="*/ 9108170 w 9108170"/>
              <a:gd name="connsiteY1" fmla="*/ 0 h 3355976"/>
              <a:gd name="connsiteX2" fmla="*/ 2334837 w 9108170"/>
              <a:gd name="connsiteY2" fmla="*/ 3355976 h 3355976"/>
              <a:gd name="connsiteX3" fmla="*/ 347133 w 9108170"/>
              <a:gd name="connsiteY3" fmla="*/ 3355976 h 3355976"/>
              <a:gd name="connsiteX4" fmla="*/ 0 w 9108170"/>
              <a:gd name="connsiteY4" fmla="*/ 982134 h 3355976"/>
              <a:gd name="connsiteX0" fmla="*/ 0 w 9133570"/>
              <a:gd name="connsiteY0" fmla="*/ 982134 h 4651376"/>
              <a:gd name="connsiteX1" fmla="*/ 9108170 w 9133570"/>
              <a:gd name="connsiteY1" fmla="*/ 0 h 4651376"/>
              <a:gd name="connsiteX2" fmla="*/ 9133570 w 9133570"/>
              <a:gd name="connsiteY2" fmla="*/ 4651376 h 4651376"/>
              <a:gd name="connsiteX3" fmla="*/ 347133 w 9133570"/>
              <a:gd name="connsiteY3" fmla="*/ 3355976 h 4651376"/>
              <a:gd name="connsiteX4" fmla="*/ 0 w 9133570"/>
              <a:gd name="connsiteY4" fmla="*/ 982134 h 4651376"/>
              <a:gd name="connsiteX0" fmla="*/ 16933 w 9150503"/>
              <a:gd name="connsiteY0" fmla="*/ 982134 h 5625043"/>
              <a:gd name="connsiteX1" fmla="*/ 9125103 w 9150503"/>
              <a:gd name="connsiteY1" fmla="*/ 0 h 5625043"/>
              <a:gd name="connsiteX2" fmla="*/ 9150503 w 9150503"/>
              <a:gd name="connsiteY2" fmla="*/ 4651376 h 5625043"/>
              <a:gd name="connsiteX3" fmla="*/ 0 w 9150503"/>
              <a:gd name="connsiteY3" fmla="*/ 5625043 h 5625043"/>
              <a:gd name="connsiteX4" fmla="*/ 16933 w 9150503"/>
              <a:gd name="connsiteY4" fmla="*/ 982134 h 5625043"/>
              <a:gd name="connsiteX0" fmla="*/ 16933 w 9150503"/>
              <a:gd name="connsiteY0" fmla="*/ 982134 h 5625043"/>
              <a:gd name="connsiteX1" fmla="*/ 9125103 w 9150503"/>
              <a:gd name="connsiteY1" fmla="*/ 0 h 5625043"/>
              <a:gd name="connsiteX2" fmla="*/ 9150503 w 9150503"/>
              <a:gd name="connsiteY2" fmla="*/ 4651376 h 5625043"/>
              <a:gd name="connsiteX3" fmla="*/ 0 w 9150503"/>
              <a:gd name="connsiteY3" fmla="*/ 5625043 h 5625043"/>
              <a:gd name="connsiteX4" fmla="*/ 16933 w 9150503"/>
              <a:gd name="connsiteY4" fmla="*/ 982134 h 5625043"/>
              <a:gd name="connsiteX0" fmla="*/ 16933 w 9150503"/>
              <a:gd name="connsiteY0" fmla="*/ 982134 h 5641744"/>
              <a:gd name="connsiteX1" fmla="*/ 9125103 w 9150503"/>
              <a:gd name="connsiteY1" fmla="*/ 0 h 5641744"/>
              <a:gd name="connsiteX2" fmla="*/ 9150503 w 9150503"/>
              <a:gd name="connsiteY2" fmla="*/ 4651376 h 5641744"/>
              <a:gd name="connsiteX3" fmla="*/ 0 w 9150503"/>
              <a:gd name="connsiteY3" fmla="*/ 5625043 h 5641744"/>
              <a:gd name="connsiteX4" fmla="*/ 16933 w 9150503"/>
              <a:gd name="connsiteY4" fmla="*/ 982134 h 5641744"/>
              <a:gd name="connsiteX0" fmla="*/ 16933 w 9150503"/>
              <a:gd name="connsiteY0" fmla="*/ 982134 h 5648713"/>
              <a:gd name="connsiteX1" fmla="*/ 9125103 w 9150503"/>
              <a:gd name="connsiteY1" fmla="*/ 0 h 5648713"/>
              <a:gd name="connsiteX2" fmla="*/ 9150503 w 9150503"/>
              <a:gd name="connsiteY2" fmla="*/ 4651376 h 5648713"/>
              <a:gd name="connsiteX3" fmla="*/ 0 w 9150503"/>
              <a:gd name="connsiteY3" fmla="*/ 5625043 h 5648713"/>
              <a:gd name="connsiteX4" fmla="*/ 16933 w 9150503"/>
              <a:gd name="connsiteY4" fmla="*/ 982134 h 5648713"/>
              <a:gd name="connsiteX0" fmla="*/ 16933 w 9150503"/>
              <a:gd name="connsiteY0" fmla="*/ 982134 h 5690912"/>
              <a:gd name="connsiteX1" fmla="*/ 9125103 w 9150503"/>
              <a:gd name="connsiteY1" fmla="*/ 0 h 5690912"/>
              <a:gd name="connsiteX2" fmla="*/ 9150503 w 9150503"/>
              <a:gd name="connsiteY2" fmla="*/ 4651376 h 5690912"/>
              <a:gd name="connsiteX3" fmla="*/ 0 w 9150503"/>
              <a:gd name="connsiteY3" fmla="*/ 5625043 h 5690912"/>
              <a:gd name="connsiteX4" fmla="*/ 16933 w 9150503"/>
              <a:gd name="connsiteY4" fmla="*/ 982134 h 5690912"/>
              <a:gd name="connsiteX0" fmla="*/ 16933 w 9150503"/>
              <a:gd name="connsiteY0" fmla="*/ 982134 h 5676706"/>
              <a:gd name="connsiteX1" fmla="*/ 9125103 w 9150503"/>
              <a:gd name="connsiteY1" fmla="*/ 0 h 5676706"/>
              <a:gd name="connsiteX2" fmla="*/ 9150503 w 9150503"/>
              <a:gd name="connsiteY2" fmla="*/ 4651376 h 5676706"/>
              <a:gd name="connsiteX3" fmla="*/ 0 w 9150503"/>
              <a:gd name="connsiteY3" fmla="*/ 5625043 h 5676706"/>
              <a:gd name="connsiteX4" fmla="*/ 16933 w 9150503"/>
              <a:gd name="connsiteY4" fmla="*/ 982134 h 5676706"/>
              <a:gd name="connsiteX0" fmla="*/ 16933 w 9150503"/>
              <a:gd name="connsiteY0" fmla="*/ 982134 h 5679276"/>
              <a:gd name="connsiteX1" fmla="*/ 9125103 w 9150503"/>
              <a:gd name="connsiteY1" fmla="*/ 0 h 5679276"/>
              <a:gd name="connsiteX2" fmla="*/ 9150503 w 9150503"/>
              <a:gd name="connsiteY2" fmla="*/ 4651376 h 5679276"/>
              <a:gd name="connsiteX3" fmla="*/ 0 w 9150503"/>
              <a:gd name="connsiteY3" fmla="*/ 5625043 h 5679276"/>
              <a:gd name="connsiteX4" fmla="*/ 16933 w 9150503"/>
              <a:gd name="connsiteY4" fmla="*/ 982134 h 5679276"/>
              <a:gd name="connsiteX0" fmla="*/ 16933 w 9150503"/>
              <a:gd name="connsiteY0" fmla="*/ 982134 h 5682076"/>
              <a:gd name="connsiteX1" fmla="*/ 9125103 w 9150503"/>
              <a:gd name="connsiteY1" fmla="*/ 0 h 5682076"/>
              <a:gd name="connsiteX2" fmla="*/ 9150503 w 9150503"/>
              <a:gd name="connsiteY2" fmla="*/ 4651376 h 5682076"/>
              <a:gd name="connsiteX3" fmla="*/ 0 w 9150503"/>
              <a:gd name="connsiteY3" fmla="*/ 5625043 h 5682076"/>
              <a:gd name="connsiteX4" fmla="*/ 16933 w 9150503"/>
              <a:gd name="connsiteY4" fmla="*/ 982134 h 5682076"/>
              <a:gd name="connsiteX0" fmla="*/ 16933 w 9150503"/>
              <a:gd name="connsiteY0" fmla="*/ 982134 h 5665052"/>
              <a:gd name="connsiteX1" fmla="*/ 9125103 w 9150503"/>
              <a:gd name="connsiteY1" fmla="*/ 0 h 5665052"/>
              <a:gd name="connsiteX2" fmla="*/ 9150503 w 9150503"/>
              <a:gd name="connsiteY2" fmla="*/ 4651376 h 5665052"/>
              <a:gd name="connsiteX3" fmla="*/ 0 w 9150503"/>
              <a:gd name="connsiteY3" fmla="*/ 5625043 h 5665052"/>
              <a:gd name="connsiteX4" fmla="*/ 16933 w 9150503"/>
              <a:gd name="connsiteY4" fmla="*/ 982134 h 5665052"/>
              <a:gd name="connsiteX0" fmla="*/ 16933 w 9150503"/>
              <a:gd name="connsiteY0" fmla="*/ 982134 h 5679156"/>
              <a:gd name="connsiteX1" fmla="*/ 9125103 w 9150503"/>
              <a:gd name="connsiteY1" fmla="*/ 0 h 5679156"/>
              <a:gd name="connsiteX2" fmla="*/ 9150503 w 9150503"/>
              <a:gd name="connsiteY2" fmla="*/ 4651376 h 5679156"/>
              <a:gd name="connsiteX3" fmla="*/ 0 w 9150503"/>
              <a:gd name="connsiteY3" fmla="*/ 5625043 h 5679156"/>
              <a:gd name="connsiteX4" fmla="*/ 16933 w 9150503"/>
              <a:gd name="connsiteY4" fmla="*/ 982134 h 5679156"/>
              <a:gd name="connsiteX0" fmla="*/ 16933 w 9150503"/>
              <a:gd name="connsiteY0" fmla="*/ 982134 h 5682124"/>
              <a:gd name="connsiteX1" fmla="*/ 9125103 w 9150503"/>
              <a:gd name="connsiteY1" fmla="*/ 0 h 5682124"/>
              <a:gd name="connsiteX2" fmla="*/ 9150503 w 9150503"/>
              <a:gd name="connsiteY2" fmla="*/ 4651376 h 5682124"/>
              <a:gd name="connsiteX3" fmla="*/ 0 w 9150503"/>
              <a:gd name="connsiteY3" fmla="*/ 5625043 h 5682124"/>
              <a:gd name="connsiteX4" fmla="*/ 16933 w 9150503"/>
              <a:gd name="connsiteY4" fmla="*/ 982134 h 5682124"/>
              <a:gd name="connsiteX0" fmla="*/ 16933 w 9150503"/>
              <a:gd name="connsiteY0" fmla="*/ 994892 h 5694882"/>
              <a:gd name="connsiteX1" fmla="*/ 9125103 w 9150503"/>
              <a:gd name="connsiteY1" fmla="*/ 12758 h 5694882"/>
              <a:gd name="connsiteX2" fmla="*/ 9150503 w 9150503"/>
              <a:gd name="connsiteY2" fmla="*/ 4664134 h 5694882"/>
              <a:gd name="connsiteX3" fmla="*/ 0 w 9150503"/>
              <a:gd name="connsiteY3" fmla="*/ 5637801 h 5694882"/>
              <a:gd name="connsiteX4" fmla="*/ 16933 w 9150503"/>
              <a:gd name="connsiteY4" fmla="*/ 994892 h 5694882"/>
              <a:gd name="connsiteX0" fmla="*/ 16933 w 9150503"/>
              <a:gd name="connsiteY0" fmla="*/ 1000049 h 5700039"/>
              <a:gd name="connsiteX1" fmla="*/ 9125103 w 9150503"/>
              <a:gd name="connsiteY1" fmla="*/ 17915 h 5700039"/>
              <a:gd name="connsiteX2" fmla="*/ 9150503 w 9150503"/>
              <a:gd name="connsiteY2" fmla="*/ 4669291 h 5700039"/>
              <a:gd name="connsiteX3" fmla="*/ 0 w 9150503"/>
              <a:gd name="connsiteY3" fmla="*/ 5642958 h 5700039"/>
              <a:gd name="connsiteX4" fmla="*/ 16933 w 9150503"/>
              <a:gd name="connsiteY4" fmla="*/ 1000049 h 5700039"/>
              <a:gd name="connsiteX0" fmla="*/ 16933 w 9150503"/>
              <a:gd name="connsiteY0" fmla="*/ 1001790 h 5701780"/>
              <a:gd name="connsiteX1" fmla="*/ 9125103 w 9150503"/>
              <a:gd name="connsiteY1" fmla="*/ 19656 h 5701780"/>
              <a:gd name="connsiteX2" fmla="*/ 9150503 w 9150503"/>
              <a:gd name="connsiteY2" fmla="*/ 4671032 h 5701780"/>
              <a:gd name="connsiteX3" fmla="*/ 0 w 9150503"/>
              <a:gd name="connsiteY3" fmla="*/ 5644699 h 5701780"/>
              <a:gd name="connsiteX4" fmla="*/ 16933 w 9150503"/>
              <a:gd name="connsiteY4" fmla="*/ 1001790 h 5701780"/>
              <a:gd name="connsiteX0" fmla="*/ 16933 w 9150503"/>
              <a:gd name="connsiteY0" fmla="*/ 988523 h 5688513"/>
              <a:gd name="connsiteX1" fmla="*/ 9125103 w 9150503"/>
              <a:gd name="connsiteY1" fmla="*/ 6389 h 5688513"/>
              <a:gd name="connsiteX2" fmla="*/ 9150503 w 9150503"/>
              <a:gd name="connsiteY2" fmla="*/ 4657765 h 5688513"/>
              <a:gd name="connsiteX3" fmla="*/ 0 w 9150503"/>
              <a:gd name="connsiteY3" fmla="*/ 5631432 h 5688513"/>
              <a:gd name="connsiteX4" fmla="*/ 16933 w 9150503"/>
              <a:gd name="connsiteY4" fmla="*/ 988523 h 5688513"/>
              <a:gd name="connsiteX0" fmla="*/ 16933 w 9150503"/>
              <a:gd name="connsiteY0" fmla="*/ 999623 h 5699613"/>
              <a:gd name="connsiteX1" fmla="*/ 9125103 w 9150503"/>
              <a:gd name="connsiteY1" fmla="*/ 17489 h 5699613"/>
              <a:gd name="connsiteX2" fmla="*/ 9150503 w 9150503"/>
              <a:gd name="connsiteY2" fmla="*/ 4668865 h 5699613"/>
              <a:gd name="connsiteX3" fmla="*/ 0 w 9150503"/>
              <a:gd name="connsiteY3" fmla="*/ 5642532 h 5699613"/>
              <a:gd name="connsiteX4" fmla="*/ 16933 w 9150503"/>
              <a:gd name="connsiteY4" fmla="*/ 999623 h 5699613"/>
              <a:gd name="connsiteX0" fmla="*/ 592 w 9176496"/>
              <a:gd name="connsiteY0" fmla="*/ 966850 h 5700706"/>
              <a:gd name="connsiteX1" fmla="*/ 9151096 w 9176496"/>
              <a:gd name="connsiteY1" fmla="*/ 18582 h 5700706"/>
              <a:gd name="connsiteX2" fmla="*/ 9176496 w 9176496"/>
              <a:gd name="connsiteY2" fmla="*/ 4669958 h 5700706"/>
              <a:gd name="connsiteX3" fmla="*/ 25993 w 9176496"/>
              <a:gd name="connsiteY3" fmla="*/ 5643625 h 5700706"/>
              <a:gd name="connsiteX4" fmla="*/ 592 w 9176496"/>
              <a:gd name="connsiteY4" fmla="*/ 966850 h 5700706"/>
              <a:gd name="connsiteX0" fmla="*/ 592 w 9176496"/>
              <a:gd name="connsiteY0" fmla="*/ 966310 h 5700166"/>
              <a:gd name="connsiteX1" fmla="*/ 9151096 w 9176496"/>
              <a:gd name="connsiteY1" fmla="*/ 18042 h 5700166"/>
              <a:gd name="connsiteX2" fmla="*/ 9176496 w 9176496"/>
              <a:gd name="connsiteY2" fmla="*/ 4669418 h 5700166"/>
              <a:gd name="connsiteX3" fmla="*/ 25993 w 9176496"/>
              <a:gd name="connsiteY3" fmla="*/ 5643085 h 5700166"/>
              <a:gd name="connsiteX4" fmla="*/ 592 w 9176496"/>
              <a:gd name="connsiteY4" fmla="*/ 966310 h 5700166"/>
              <a:gd name="connsiteX0" fmla="*/ 592 w 9176496"/>
              <a:gd name="connsiteY0" fmla="*/ 965550 h 5699406"/>
              <a:gd name="connsiteX1" fmla="*/ 9151096 w 9176496"/>
              <a:gd name="connsiteY1" fmla="*/ 17282 h 5699406"/>
              <a:gd name="connsiteX2" fmla="*/ 9176496 w 9176496"/>
              <a:gd name="connsiteY2" fmla="*/ 4668658 h 5699406"/>
              <a:gd name="connsiteX3" fmla="*/ 25993 w 9176496"/>
              <a:gd name="connsiteY3" fmla="*/ 5642325 h 5699406"/>
              <a:gd name="connsiteX4" fmla="*/ 592 w 9176496"/>
              <a:gd name="connsiteY4" fmla="*/ 965550 h 5699406"/>
              <a:gd name="connsiteX0" fmla="*/ 750 w 9176654"/>
              <a:gd name="connsiteY0" fmla="*/ 965550 h 5691610"/>
              <a:gd name="connsiteX1" fmla="*/ 9151254 w 9176654"/>
              <a:gd name="connsiteY1" fmla="*/ 17282 h 5691610"/>
              <a:gd name="connsiteX2" fmla="*/ 9176654 w 9176654"/>
              <a:gd name="connsiteY2" fmla="*/ 4668658 h 5691610"/>
              <a:gd name="connsiteX3" fmla="*/ 17685 w 9176654"/>
              <a:gd name="connsiteY3" fmla="*/ 5633858 h 5691610"/>
              <a:gd name="connsiteX4" fmla="*/ 750 w 9176654"/>
              <a:gd name="connsiteY4" fmla="*/ 965550 h 5691610"/>
              <a:gd name="connsiteX0" fmla="*/ 750 w 9176654"/>
              <a:gd name="connsiteY0" fmla="*/ 1006701 h 5732761"/>
              <a:gd name="connsiteX1" fmla="*/ 9168187 w 9176654"/>
              <a:gd name="connsiteY1" fmla="*/ 16099 h 5732761"/>
              <a:gd name="connsiteX2" fmla="*/ 9176654 w 9176654"/>
              <a:gd name="connsiteY2" fmla="*/ 4709809 h 5732761"/>
              <a:gd name="connsiteX3" fmla="*/ 17685 w 9176654"/>
              <a:gd name="connsiteY3" fmla="*/ 5675009 h 5732761"/>
              <a:gd name="connsiteX4" fmla="*/ 750 w 9176654"/>
              <a:gd name="connsiteY4" fmla="*/ 1006701 h 5732761"/>
              <a:gd name="connsiteX0" fmla="*/ 750 w 9176654"/>
              <a:gd name="connsiteY0" fmla="*/ 997832 h 5723892"/>
              <a:gd name="connsiteX1" fmla="*/ 9168187 w 9176654"/>
              <a:gd name="connsiteY1" fmla="*/ 7230 h 5723892"/>
              <a:gd name="connsiteX2" fmla="*/ 9176654 w 9176654"/>
              <a:gd name="connsiteY2" fmla="*/ 4700940 h 5723892"/>
              <a:gd name="connsiteX3" fmla="*/ 17685 w 9176654"/>
              <a:gd name="connsiteY3" fmla="*/ 5666140 h 5723892"/>
              <a:gd name="connsiteX4" fmla="*/ 750 w 9176654"/>
              <a:gd name="connsiteY4" fmla="*/ 997832 h 5723892"/>
              <a:gd name="connsiteX0" fmla="*/ 750 w 9176654"/>
              <a:gd name="connsiteY0" fmla="*/ 997510 h 5723570"/>
              <a:gd name="connsiteX1" fmla="*/ 9168187 w 9176654"/>
              <a:gd name="connsiteY1" fmla="*/ 6908 h 5723570"/>
              <a:gd name="connsiteX2" fmla="*/ 9176654 w 9176654"/>
              <a:gd name="connsiteY2" fmla="*/ 4700618 h 5723570"/>
              <a:gd name="connsiteX3" fmla="*/ 17685 w 9176654"/>
              <a:gd name="connsiteY3" fmla="*/ 5665818 h 5723570"/>
              <a:gd name="connsiteX4" fmla="*/ 750 w 9176654"/>
              <a:gd name="connsiteY4" fmla="*/ 997510 h 5723570"/>
              <a:gd name="connsiteX0" fmla="*/ 592 w 9184962"/>
              <a:gd name="connsiteY0" fmla="*/ 980792 h 5723786"/>
              <a:gd name="connsiteX1" fmla="*/ 9176495 w 9184962"/>
              <a:gd name="connsiteY1" fmla="*/ 7124 h 5723786"/>
              <a:gd name="connsiteX2" fmla="*/ 9184962 w 9184962"/>
              <a:gd name="connsiteY2" fmla="*/ 4700834 h 5723786"/>
              <a:gd name="connsiteX3" fmla="*/ 25993 w 9184962"/>
              <a:gd name="connsiteY3" fmla="*/ 5666034 h 5723786"/>
              <a:gd name="connsiteX4" fmla="*/ 592 w 9184962"/>
              <a:gd name="connsiteY4" fmla="*/ 980792 h 5723786"/>
              <a:gd name="connsiteX0" fmla="*/ 750 w 9185120"/>
              <a:gd name="connsiteY0" fmla="*/ 980792 h 5708238"/>
              <a:gd name="connsiteX1" fmla="*/ 9176653 w 9185120"/>
              <a:gd name="connsiteY1" fmla="*/ 7124 h 5708238"/>
              <a:gd name="connsiteX2" fmla="*/ 9185120 w 9185120"/>
              <a:gd name="connsiteY2" fmla="*/ 4700834 h 5708238"/>
              <a:gd name="connsiteX3" fmla="*/ 17684 w 9185120"/>
              <a:gd name="connsiteY3" fmla="*/ 5649101 h 5708238"/>
              <a:gd name="connsiteX4" fmla="*/ 750 w 9185120"/>
              <a:gd name="connsiteY4" fmla="*/ 980792 h 5708238"/>
              <a:gd name="connsiteX0" fmla="*/ 750 w 9185120"/>
              <a:gd name="connsiteY0" fmla="*/ 980792 h 5747215"/>
              <a:gd name="connsiteX1" fmla="*/ 9176653 w 9185120"/>
              <a:gd name="connsiteY1" fmla="*/ 7124 h 5747215"/>
              <a:gd name="connsiteX2" fmla="*/ 9185120 w 9185120"/>
              <a:gd name="connsiteY2" fmla="*/ 4700834 h 5747215"/>
              <a:gd name="connsiteX3" fmla="*/ 17684 w 9185120"/>
              <a:gd name="connsiteY3" fmla="*/ 5691434 h 5747215"/>
              <a:gd name="connsiteX4" fmla="*/ 750 w 9185120"/>
              <a:gd name="connsiteY4" fmla="*/ 980792 h 5747215"/>
              <a:gd name="connsiteX0" fmla="*/ 1630 w 9169067"/>
              <a:gd name="connsiteY0" fmla="*/ 1106428 h 5745851"/>
              <a:gd name="connsiteX1" fmla="*/ 9160600 w 9169067"/>
              <a:gd name="connsiteY1" fmla="*/ 5760 h 5745851"/>
              <a:gd name="connsiteX2" fmla="*/ 9169067 w 9169067"/>
              <a:gd name="connsiteY2" fmla="*/ 4699470 h 5745851"/>
              <a:gd name="connsiteX3" fmla="*/ 1631 w 9169067"/>
              <a:gd name="connsiteY3" fmla="*/ 5690070 h 5745851"/>
              <a:gd name="connsiteX4" fmla="*/ 1630 w 9169067"/>
              <a:gd name="connsiteY4" fmla="*/ 1106428 h 5745851"/>
              <a:gd name="connsiteX0" fmla="*/ 8465 w 9167436"/>
              <a:gd name="connsiteY0" fmla="*/ 997508 h 5746998"/>
              <a:gd name="connsiteX1" fmla="*/ 9158969 w 9167436"/>
              <a:gd name="connsiteY1" fmla="*/ 6907 h 5746998"/>
              <a:gd name="connsiteX2" fmla="*/ 9167436 w 9167436"/>
              <a:gd name="connsiteY2" fmla="*/ 4700617 h 5746998"/>
              <a:gd name="connsiteX3" fmla="*/ 0 w 9167436"/>
              <a:gd name="connsiteY3" fmla="*/ 5691217 h 5746998"/>
              <a:gd name="connsiteX4" fmla="*/ 8465 w 9167436"/>
              <a:gd name="connsiteY4" fmla="*/ 997508 h 5746998"/>
              <a:gd name="connsiteX0" fmla="*/ 8465 w 9167436"/>
              <a:gd name="connsiteY0" fmla="*/ 997119 h 5746609"/>
              <a:gd name="connsiteX1" fmla="*/ 9158969 w 9167436"/>
              <a:gd name="connsiteY1" fmla="*/ 6518 h 5746609"/>
              <a:gd name="connsiteX2" fmla="*/ 9167436 w 9167436"/>
              <a:gd name="connsiteY2" fmla="*/ 4700228 h 5746609"/>
              <a:gd name="connsiteX3" fmla="*/ 0 w 9167436"/>
              <a:gd name="connsiteY3" fmla="*/ 5690828 h 5746609"/>
              <a:gd name="connsiteX4" fmla="*/ 8465 w 9167436"/>
              <a:gd name="connsiteY4" fmla="*/ 997119 h 5746609"/>
              <a:gd name="connsiteX0" fmla="*/ 8465 w 9167436"/>
              <a:gd name="connsiteY0" fmla="*/ 963652 h 5713142"/>
              <a:gd name="connsiteX1" fmla="*/ 9142035 w 9167436"/>
              <a:gd name="connsiteY1" fmla="*/ 6918 h 5713142"/>
              <a:gd name="connsiteX2" fmla="*/ 9167436 w 9167436"/>
              <a:gd name="connsiteY2" fmla="*/ 4666761 h 5713142"/>
              <a:gd name="connsiteX3" fmla="*/ 0 w 9167436"/>
              <a:gd name="connsiteY3" fmla="*/ 5657361 h 5713142"/>
              <a:gd name="connsiteX4" fmla="*/ 8465 w 9167436"/>
              <a:gd name="connsiteY4" fmla="*/ 963652 h 5713142"/>
              <a:gd name="connsiteX0" fmla="*/ 8465 w 9167436"/>
              <a:gd name="connsiteY0" fmla="*/ 976284 h 5725774"/>
              <a:gd name="connsiteX1" fmla="*/ 9142035 w 9167436"/>
              <a:gd name="connsiteY1" fmla="*/ 19550 h 5725774"/>
              <a:gd name="connsiteX2" fmla="*/ 9167436 w 9167436"/>
              <a:gd name="connsiteY2" fmla="*/ 4679393 h 5725774"/>
              <a:gd name="connsiteX3" fmla="*/ 0 w 9167436"/>
              <a:gd name="connsiteY3" fmla="*/ 5669993 h 5725774"/>
              <a:gd name="connsiteX4" fmla="*/ 8465 w 9167436"/>
              <a:gd name="connsiteY4" fmla="*/ 976284 h 5725774"/>
              <a:gd name="connsiteX0" fmla="*/ 8465 w 9167436"/>
              <a:gd name="connsiteY0" fmla="*/ 978410 h 5727900"/>
              <a:gd name="connsiteX1" fmla="*/ 9142035 w 9167436"/>
              <a:gd name="connsiteY1" fmla="*/ 21676 h 5727900"/>
              <a:gd name="connsiteX2" fmla="*/ 9167436 w 9167436"/>
              <a:gd name="connsiteY2" fmla="*/ 4681519 h 5727900"/>
              <a:gd name="connsiteX3" fmla="*/ 0 w 9167436"/>
              <a:gd name="connsiteY3" fmla="*/ 5672119 h 5727900"/>
              <a:gd name="connsiteX4" fmla="*/ 8465 w 9167436"/>
              <a:gd name="connsiteY4" fmla="*/ 978410 h 5727900"/>
              <a:gd name="connsiteX0" fmla="*/ 8465 w 9167436"/>
              <a:gd name="connsiteY0" fmla="*/ 980601 h 5730091"/>
              <a:gd name="connsiteX1" fmla="*/ 9142035 w 9167436"/>
              <a:gd name="connsiteY1" fmla="*/ 23867 h 5730091"/>
              <a:gd name="connsiteX2" fmla="*/ 9167436 w 9167436"/>
              <a:gd name="connsiteY2" fmla="*/ 4683710 h 5730091"/>
              <a:gd name="connsiteX3" fmla="*/ 0 w 9167436"/>
              <a:gd name="connsiteY3" fmla="*/ 5674310 h 5730091"/>
              <a:gd name="connsiteX4" fmla="*/ 8465 w 9167436"/>
              <a:gd name="connsiteY4" fmla="*/ 980601 h 5730091"/>
              <a:gd name="connsiteX0" fmla="*/ 8465 w 9150503"/>
              <a:gd name="connsiteY0" fmla="*/ 980601 h 5730091"/>
              <a:gd name="connsiteX1" fmla="*/ 9142035 w 9150503"/>
              <a:gd name="connsiteY1" fmla="*/ 23867 h 5730091"/>
              <a:gd name="connsiteX2" fmla="*/ 9150503 w 9150503"/>
              <a:gd name="connsiteY2" fmla="*/ 4683710 h 5730091"/>
              <a:gd name="connsiteX3" fmla="*/ 0 w 9150503"/>
              <a:gd name="connsiteY3" fmla="*/ 5674310 h 5730091"/>
              <a:gd name="connsiteX4" fmla="*/ 8465 w 9150503"/>
              <a:gd name="connsiteY4" fmla="*/ 980601 h 5730091"/>
              <a:gd name="connsiteX0" fmla="*/ 8465 w 9150503"/>
              <a:gd name="connsiteY0" fmla="*/ 980601 h 5727239"/>
              <a:gd name="connsiteX1" fmla="*/ 9142035 w 9150503"/>
              <a:gd name="connsiteY1" fmla="*/ 23867 h 5727239"/>
              <a:gd name="connsiteX2" fmla="*/ 9150503 w 9150503"/>
              <a:gd name="connsiteY2" fmla="*/ 4683710 h 5727239"/>
              <a:gd name="connsiteX3" fmla="*/ 0 w 9150503"/>
              <a:gd name="connsiteY3" fmla="*/ 5674310 h 5727239"/>
              <a:gd name="connsiteX4" fmla="*/ 8465 w 9150503"/>
              <a:gd name="connsiteY4" fmla="*/ 980601 h 5727239"/>
              <a:gd name="connsiteX0" fmla="*/ 8465 w 9150503"/>
              <a:gd name="connsiteY0" fmla="*/ 980601 h 5700504"/>
              <a:gd name="connsiteX1" fmla="*/ 9142035 w 9150503"/>
              <a:gd name="connsiteY1" fmla="*/ 23867 h 5700504"/>
              <a:gd name="connsiteX2" fmla="*/ 9150503 w 9150503"/>
              <a:gd name="connsiteY2" fmla="*/ 4683710 h 5700504"/>
              <a:gd name="connsiteX3" fmla="*/ 0 w 9150503"/>
              <a:gd name="connsiteY3" fmla="*/ 5674310 h 5700504"/>
              <a:gd name="connsiteX4" fmla="*/ 8465 w 9150503"/>
              <a:gd name="connsiteY4" fmla="*/ 980601 h 5700504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061 h 5683781"/>
              <a:gd name="connsiteX1" fmla="*/ 9142035 w 9150503"/>
              <a:gd name="connsiteY1" fmla="*/ 23327 h 5683781"/>
              <a:gd name="connsiteX2" fmla="*/ 9150503 w 9150503"/>
              <a:gd name="connsiteY2" fmla="*/ 4683170 h 5683781"/>
              <a:gd name="connsiteX3" fmla="*/ 0 w 9150503"/>
              <a:gd name="connsiteY3" fmla="*/ 5656837 h 5683781"/>
              <a:gd name="connsiteX4" fmla="*/ 8465 w 9150503"/>
              <a:gd name="connsiteY4" fmla="*/ 980061 h 5683781"/>
              <a:gd name="connsiteX0" fmla="*/ 8465 w 9150503"/>
              <a:gd name="connsiteY0" fmla="*/ 979799 h 5683519"/>
              <a:gd name="connsiteX1" fmla="*/ 9142035 w 9150503"/>
              <a:gd name="connsiteY1" fmla="*/ 23065 h 5683519"/>
              <a:gd name="connsiteX2" fmla="*/ 9150503 w 9150503"/>
              <a:gd name="connsiteY2" fmla="*/ 4682908 h 5683519"/>
              <a:gd name="connsiteX3" fmla="*/ 0 w 9150503"/>
              <a:gd name="connsiteY3" fmla="*/ 5656575 h 5683519"/>
              <a:gd name="connsiteX4" fmla="*/ 8465 w 9150503"/>
              <a:gd name="connsiteY4" fmla="*/ 979799 h 5683519"/>
              <a:gd name="connsiteX0" fmla="*/ 8465 w 9150503"/>
              <a:gd name="connsiteY0" fmla="*/ 979542 h 5683262"/>
              <a:gd name="connsiteX1" fmla="*/ 9142035 w 9150503"/>
              <a:gd name="connsiteY1" fmla="*/ 22808 h 5683262"/>
              <a:gd name="connsiteX2" fmla="*/ 9150503 w 9150503"/>
              <a:gd name="connsiteY2" fmla="*/ 4682651 h 5683262"/>
              <a:gd name="connsiteX3" fmla="*/ 0 w 9150503"/>
              <a:gd name="connsiteY3" fmla="*/ 5656318 h 5683262"/>
              <a:gd name="connsiteX4" fmla="*/ 8465 w 9150503"/>
              <a:gd name="connsiteY4" fmla="*/ 979542 h 5683262"/>
              <a:gd name="connsiteX0" fmla="*/ 8465 w 9150503"/>
              <a:gd name="connsiteY0" fmla="*/ 979542 h 5690957"/>
              <a:gd name="connsiteX1" fmla="*/ 9142035 w 9150503"/>
              <a:gd name="connsiteY1" fmla="*/ 22808 h 5690957"/>
              <a:gd name="connsiteX2" fmla="*/ 9150503 w 9150503"/>
              <a:gd name="connsiteY2" fmla="*/ 4682651 h 5690957"/>
              <a:gd name="connsiteX3" fmla="*/ 0 w 9150503"/>
              <a:gd name="connsiteY3" fmla="*/ 5656318 h 5690957"/>
              <a:gd name="connsiteX4" fmla="*/ 8465 w 9150503"/>
              <a:gd name="connsiteY4" fmla="*/ 979542 h 5690957"/>
              <a:gd name="connsiteX0" fmla="*/ 1629 w 9152134"/>
              <a:gd name="connsiteY0" fmla="*/ 971341 h 5691223"/>
              <a:gd name="connsiteX1" fmla="*/ 9143666 w 9152134"/>
              <a:gd name="connsiteY1" fmla="*/ 23074 h 5691223"/>
              <a:gd name="connsiteX2" fmla="*/ 9152134 w 9152134"/>
              <a:gd name="connsiteY2" fmla="*/ 4682917 h 5691223"/>
              <a:gd name="connsiteX3" fmla="*/ 1631 w 9152134"/>
              <a:gd name="connsiteY3" fmla="*/ 5656584 h 5691223"/>
              <a:gd name="connsiteX4" fmla="*/ 1629 w 9152134"/>
              <a:gd name="connsiteY4" fmla="*/ 971341 h 5691223"/>
              <a:gd name="connsiteX0" fmla="*/ 8465 w 9158970"/>
              <a:gd name="connsiteY0" fmla="*/ 971341 h 5691223"/>
              <a:gd name="connsiteX1" fmla="*/ 9150502 w 9158970"/>
              <a:gd name="connsiteY1" fmla="*/ 23074 h 5691223"/>
              <a:gd name="connsiteX2" fmla="*/ 9158970 w 9158970"/>
              <a:gd name="connsiteY2" fmla="*/ 4682917 h 5691223"/>
              <a:gd name="connsiteX3" fmla="*/ 0 w 9158970"/>
              <a:gd name="connsiteY3" fmla="*/ 5656584 h 5691223"/>
              <a:gd name="connsiteX4" fmla="*/ 8465 w 9158970"/>
              <a:gd name="connsiteY4" fmla="*/ 971341 h 5691223"/>
              <a:gd name="connsiteX0" fmla="*/ 8465 w 9158970"/>
              <a:gd name="connsiteY0" fmla="*/ 987747 h 5690695"/>
              <a:gd name="connsiteX1" fmla="*/ 9150502 w 9158970"/>
              <a:gd name="connsiteY1" fmla="*/ 22546 h 5690695"/>
              <a:gd name="connsiteX2" fmla="*/ 9158970 w 9158970"/>
              <a:gd name="connsiteY2" fmla="*/ 4682389 h 5690695"/>
              <a:gd name="connsiteX3" fmla="*/ 0 w 9158970"/>
              <a:gd name="connsiteY3" fmla="*/ 5656056 h 5690695"/>
              <a:gd name="connsiteX4" fmla="*/ 8465 w 9158970"/>
              <a:gd name="connsiteY4" fmla="*/ 987747 h 5690695"/>
              <a:gd name="connsiteX0" fmla="*/ 16932 w 9158970"/>
              <a:gd name="connsiteY0" fmla="*/ 971341 h 5691223"/>
              <a:gd name="connsiteX1" fmla="*/ 9150502 w 9158970"/>
              <a:gd name="connsiteY1" fmla="*/ 23074 h 5691223"/>
              <a:gd name="connsiteX2" fmla="*/ 9158970 w 9158970"/>
              <a:gd name="connsiteY2" fmla="*/ 4682917 h 5691223"/>
              <a:gd name="connsiteX3" fmla="*/ 0 w 9158970"/>
              <a:gd name="connsiteY3" fmla="*/ 5656584 h 5691223"/>
              <a:gd name="connsiteX4" fmla="*/ 16932 w 9158970"/>
              <a:gd name="connsiteY4" fmla="*/ 971341 h 5691223"/>
              <a:gd name="connsiteX0" fmla="*/ 8465 w 9158970"/>
              <a:gd name="connsiteY0" fmla="*/ 979542 h 5690957"/>
              <a:gd name="connsiteX1" fmla="*/ 9150502 w 9158970"/>
              <a:gd name="connsiteY1" fmla="*/ 22808 h 5690957"/>
              <a:gd name="connsiteX2" fmla="*/ 9158970 w 9158970"/>
              <a:gd name="connsiteY2" fmla="*/ 4682651 h 5690957"/>
              <a:gd name="connsiteX3" fmla="*/ 0 w 9158970"/>
              <a:gd name="connsiteY3" fmla="*/ 5656318 h 5690957"/>
              <a:gd name="connsiteX4" fmla="*/ 8465 w 9158970"/>
              <a:gd name="connsiteY4" fmla="*/ 979542 h 5690957"/>
              <a:gd name="connsiteX0" fmla="*/ 8465 w 9158970"/>
              <a:gd name="connsiteY0" fmla="*/ 1004174 h 5715589"/>
              <a:gd name="connsiteX1" fmla="*/ 9150502 w 9158970"/>
              <a:gd name="connsiteY1" fmla="*/ 22040 h 5715589"/>
              <a:gd name="connsiteX2" fmla="*/ 9158970 w 9158970"/>
              <a:gd name="connsiteY2" fmla="*/ 4707283 h 5715589"/>
              <a:gd name="connsiteX3" fmla="*/ 0 w 9158970"/>
              <a:gd name="connsiteY3" fmla="*/ 5680950 h 5715589"/>
              <a:gd name="connsiteX4" fmla="*/ 8465 w 9158970"/>
              <a:gd name="connsiteY4" fmla="*/ 1004174 h 5715589"/>
              <a:gd name="connsiteX0" fmla="*/ 8465 w 9158970"/>
              <a:gd name="connsiteY0" fmla="*/ 998193 h 5709608"/>
              <a:gd name="connsiteX1" fmla="*/ 9150502 w 9158970"/>
              <a:gd name="connsiteY1" fmla="*/ 16059 h 5709608"/>
              <a:gd name="connsiteX2" fmla="*/ 9158970 w 9158970"/>
              <a:gd name="connsiteY2" fmla="*/ 4701302 h 5709608"/>
              <a:gd name="connsiteX3" fmla="*/ 0 w 9158970"/>
              <a:gd name="connsiteY3" fmla="*/ 5674969 h 5709608"/>
              <a:gd name="connsiteX4" fmla="*/ 8465 w 9158970"/>
              <a:gd name="connsiteY4" fmla="*/ 998193 h 5709608"/>
              <a:gd name="connsiteX0" fmla="*/ 8465 w 9158970"/>
              <a:gd name="connsiteY0" fmla="*/ 1008478 h 5719893"/>
              <a:gd name="connsiteX1" fmla="*/ 9150502 w 9158970"/>
              <a:gd name="connsiteY1" fmla="*/ 26344 h 5719893"/>
              <a:gd name="connsiteX2" fmla="*/ 9158970 w 9158970"/>
              <a:gd name="connsiteY2" fmla="*/ 4711587 h 5719893"/>
              <a:gd name="connsiteX3" fmla="*/ 0 w 9158970"/>
              <a:gd name="connsiteY3" fmla="*/ 5685254 h 5719893"/>
              <a:gd name="connsiteX4" fmla="*/ 8465 w 9158970"/>
              <a:gd name="connsiteY4" fmla="*/ 1008478 h 5719893"/>
              <a:gd name="connsiteX0" fmla="*/ 8465 w 9158970"/>
              <a:gd name="connsiteY0" fmla="*/ 1000118 h 5711533"/>
              <a:gd name="connsiteX1" fmla="*/ 9150502 w 9158970"/>
              <a:gd name="connsiteY1" fmla="*/ 17984 h 5711533"/>
              <a:gd name="connsiteX2" fmla="*/ 9158970 w 9158970"/>
              <a:gd name="connsiteY2" fmla="*/ 4703227 h 5711533"/>
              <a:gd name="connsiteX3" fmla="*/ 0 w 9158970"/>
              <a:gd name="connsiteY3" fmla="*/ 5676894 h 5711533"/>
              <a:gd name="connsiteX4" fmla="*/ 8465 w 9158970"/>
              <a:gd name="connsiteY4" fmla="*/ 1000118 h 5711533"/>
              <a:gd name="connsiteX0" fmla="*/ 8465 w 9150877"/>
              <a:gd name="connsiteY0" fmla="*/ 1000118 h 5712954"/>
              <a:gd name="connsiteX1" fmla="*/ 9150502 w 9150877"/>
              <a:gd name="connsiteY1" fmla="*/ 17984 h 5712954"/>
              <a:gd name="connsiteX2" fmla="*/ 9142037 w 9150877"/>
              <a:gd name="connsiteY2" fmla="*/ 4728627 h 5712954"/>
              <a:gd name="connsiteX3" fmla="*/ 0 w 9150877"/>
              <a:gd name="connsiteY3" fmla="*/ 5676894 h 5712954"/>
              <a:gd name="connsiteX4" fmla="*/ 8465 w 9150877"/>
              <a:gd name="connsiteY4" fmla="*/ 1000118 h 5712954"/>
              <a:gd name="connsiteX0" fmla="*/ 8465 w 9150877"/>
              <a:gd name="connsiteY0" fmla="*/ 1000118 h 5713905"/>
              <a:gd name="connsiteX1" fmla="*/ 9150502 w 9150877"/>
              <a:gd name="connsiteY1" fmla="*/ 17984 h 5713905"/>
              <a:gd name="connsiteX2" fmla="*/ 9142037 w 9150877"/>
              <a:gd name="connsiteY2" fmla="*/ 4728627 h 5713905"/>
              <a:gd name="connsiteX3" fmla="*/ 0 w 9150877"/>
              <a:gd name="connsiteY3" fmla="*/ 5676894 h 5713905"/>
              <a:gd name="connsiteX4" fmla="*/ 8465 w 9150877"/>
              <a:gd name="connsiteY4" fmla="*/ 1000118 h 5713905"/>
              <a:gd name="connsiteX0" fmla="*/ 8465 w 9150877"/>
              <a:gd name="connsiteY0" fmla="*/ 1000118 h 5714899"/>
              <a:gd name="connsiteX1" fmla="*/ 9150502 w 9150877"/>
              <a:gd name="connsiteY1" fmla="*/ 17984 h 5714899"/>
              <a:gd name="connsiteX2" fmla="*/ 9142037 w 9150877"/>
              <a:gd name="connsiteY2" fmla="*/ 4728627 h 5714899"/>
              <a:gd name="connsiteX3" fmla="*/ 0 w 9150877"/>
              <a:gd name="connsiteY3" fmla="*/ 5676894 h 5714899"/>
              <a:gd name="connsiteX4" fmla="*/ 8465 w 9150877"/>
              <a:gd name="connsiteY4" fmla="*/ 1000118 h 5714899"/>
              <a:gd name="connsiteX0" fmla="*/ 8465 w 9151316"/>
              <a:gd name="connsiteY0" fmla="*/ 1000118 h 5714899"/>
              <a:gd name="connsiteX1" fmla="*/ 9150502 w 9151316"/>
              <a:gd name="connsiteY1" fmla="*/ 17984 h 5714899"/>
              <a:gd name="connsiteX2" fmla="*/ 9150504 w 9151316"/>
              <a:gd name="connsiteY2" fmla="*/ 4728627 h 5714899"/>
              <a:gd name="connsiteX3" fmla="*/ 0 w 9151316"/>
              <a:gd name="connsiteY3" fmla="*/ 5676894 h 5714899"/>
              <a:gd name="connsiteX4" fmla="*/ 8465 w 9151316"/>
              <a:gd name="connsiteY4" fmla="*/ 1000118 h 5714899"/>
              <a:gd name="connsiteX0" fmla="*/ 8465 w 9151316"/>
              <a:gd name="connsiteY0" fmla="*/ 1000118 h 5715446"/>
              <a:gd name="connsiteX1" fmla="*/ 9150502 w 9151316"/>
              <a:gd name="connsiteY1" fmla="*/ 17984 h 5715446"/>
              <a:gd name="connsiteX2" fmla="*/ 9150504 w 9151316"/>
              <a:gd name="connsiteY2" fmla="*/ 4737094 h 5715446"/>
              <a:gd name="connsiteX3" fmla="*/ 0 w 9151316"/>
              <a:gd name="connsiteY3" fmla="*/ 5676894 h 5715446"/>
              <a:gd name="connsiteX4" fmla="*/ 8465 w 9151316"/>
              <a:gd name="connsiteY4" fmla="*/ 1000118 h 5715446"/>
              <a:gd name="connsiteX0" fmla="*/ 8465 w 9151316"/>
              <a:gd name="connsiteY0" fmla="*/ 909632 h 5624960"/>
              <a:gd name="connsiteX1" fmla="*/ 9150502 w 9151316"/>
              <a:gd name="connsiteY1" fmla="*/ 20632 h 5624960"/>
              <a:gd name="connsiteX2" fmla="*/ 9150504 w 9151316"/>
              <a:gd name="connsiteY2" fmla="*/ 4646608 h 5624960"/>
              <a:gd name="connsiteX3" fmla="*/ 0 w 9151316"/>
              <a:gd name="connsiteY3" fmla="*/ 5586408 h 5624960"/>
              <a:gd name="connsiteX4" fmla="*/ 8465 w 9151316"/>
              <a:gd name="connsiteY4" fmla="*/ 909632 h 5624960"/>
              <a:gd name="connsiteX0" fmla="*/ 8465 w 9151316"/>
              <a:gd name="connsiteY0" fmla="*/ 975372 h 5622967"/>
              <a:gd name="connsiteX1" fmla="*/ 9150502 w 9151316"/>
              <a:gd name="connsiteY1" fmla="*/ 18639 h 5622967"/>
              <a:gd name="connsiteX2" fmla="*/ 9150504 w 9151316"/>
              <a:gd name="connsiteY2" fmla="*/ 4644615 h 5622967"/>
              <a:gd name="connsiteX3" fmla="*/ 0 w 9151316"/>
              <a:gd name="connsiteY3" fmla="*/ 5584415 h 5622967"/>
              <a:gd name="connsiteX4" fmla="*/ 8465 w 9151316"/>
              <a:gd name="connsiteY4" fmla="*/ 975372 h 5622967"/>
              <a:gd name="connsiteX0" fmla="*/ 8465 w 9151316"/>
              <a:gd name="connsiteY0" fmla="*/ 976770 h 5624365"/>
              <a:gd name="connsiteX1" fmla="*/ 9150502 w 9151316"/>
              <a:gd name="connsiteY1" fmla="*/ 20037 h 5624365"/>
              <a:gd name="connsiteX2" fmla="*/ 9150504 w 9151316"/>
              <a:gd name="connsiteY2" fmla="*/ 4646013 h 5624365"/>
              <a:gd name="connsiteX3" fmla="*/ 0 w 9151316"/>
              <a:gd name="connsiteY3" fmla="*/ 5585813 h 5624365"/>
              <a:gd name="connsiteX4" fmla="*/ 8465 w 9151316"/>
              <a:gd name="connsiteY4" fmla="*/ 976770 h 5624365"/>
              <a:gd name="connsiteX0" fmla="*/ 8465 w 9151316"/>
              <a:gd name="connsiteY0" fmla="*/ 976770 h 5624365"/>
              <a:gd name="connsiteX1" fmla="*/ 9150502 w 9151316"/>
              <a:gd name="connsiteY1" fmla="*/ 20037 h 5624365"/>
              <a:gd name="connsiteX2" fmla="*/ 9150504 w 9151316"/>
              <a:gd name="connsiteY2" fmla="*/ 4646013 h 5624365"/>
              <a:gd name="connsiteX3" fmla="*/ 0 w 9151316"/>
              <a:gd name="connsiteY3" fmla="*/ 5585813 h 5624365"/>
              <a:gd name="connsiteX4" fmla="*/ 8465 w 9151316"/>
              <a:gd name="connsiteY4" fmla="*/ 976770 h 5624365"/>
              <a:gd name="connsiteX0" fmla="*/ 8465 w 9151316"/>
              <a:gd name="connsiteY0" fmla="*/ 978935 h 5626530"/>
              <a:gd name="connsiteX1" fmla="*/ 9150502 w 9151316"/>
              <a:gd name="connsiteY1" fmla="*/ 22202 h 5626530"/>
              <a:gd name="connsiteX2" fmla="*/ 9150504 w 9151316"/>
              <a:gd name="connsiteY2" fmla="*/ 4648178 h 5626530"/>
              <a:gd name="connsiteX3" fmla="*/ 0 w 9151316"/>
              <a:gd name="connsiteY3" fmla="*/ 5587978 h 5626530"/>
              <a:gd name="connsiteX4" fmla="*/ 8465 w 9151316"/>
              <a:gd name="connsiteY4" fmla="*/ 978935 h 5626530"/>
              <a:gd name="connsiteX0" fmla="*/ 8465 w 9151316"/>
              <a:gd name="connsiteY0" fmla="*/ 983455 h 5631050"/>
              <a:gd name="connsiteX1" fmla="*/ 9150502 w 9151316"/>
              <a:gd name="connsiteY1" fmla="*/ 26722 h 5631050"/>
              <a:gd name="connsiteX2" fmla="*/ 9150504 w 9151316"/>
              <a:gd name="connsiteY2" fmla="*/ 4652698 h 5631050"/>
              <a:gd name="connsiteX3" fmla="*/ 0 w 9151316"/>
              <a:gd name="connsiteY3" fmla="*/ 5592498 h 5631050"/>
              <a:gd name="connsiteX4" fmla="*/ 8465 w 9151316"/>
              <a:gd name="connsiteY4" fmla="*/ 983455 h 5631050"/>
              <a:gd name="connsiteX0" fmla="*/ 8465 w 9151316"/>
              <a:gd name="connsiteY0" fmla="*/ 981166 h 5628761"/>
              <a:gd name="connsiteX1" fmla="*/ 9150502 w 9151316"/>
              <a:gd name="connsiteY1" fmla="*/ 24433 h 5628761"/>
              <a:gd name="connsiteX2" fmla="*/ 9150504 w 9151316"/>
              <a:gd name="connsiteY2" fmla="*/ 4650409 h 5628761"/>
              <a:gd name="connsiteX3" fmla="*/ 0 w 9151316"/>
              <a:gd name="connsiteY3" fmla="*/ 5590209 h 5628761"/>
              <a:gd name="connsiteX4" fmla="*/ 8465 w 9151316"/>
              <a:gd name="connsiteY4" fmla="*/ 981166 h 5628761"/>
              <a:gd name="connsiteX0" fmla="*/ 8465 w 9151316"/>
              <a:gd name="connsiteY0" fmla="*/ 978936 h 5626531"/>
              <a:gd name="connsiteX1" fmla="*/ 9150502 w 9151316"/>
              <a:gd name="connsiteY1" fmla="*/ 22203 h 5626531"/>
              <a:gd name="connsiteX2" fmla="*/ 9150504 w 9151316"/>
              <a:gd name="connsiteY2" fmla="*/ 4648179 h 5626531"/>
              <a:gd name="connsiteX3" fmla="*/ 0 w 9151316"/>
              <a:gd name="connsiteY3" fmla="*/ 5587979 h 5626531"/>
              <a:gd name="connsiteX4" fmla="*/ 8465 w 9151316"/>
              <a:gd name="connsiteY4" fmla="*/ 978936 h 5626531"/>
              <a:gd name="connsiteX0" fmla="*/ 8465 w 9151316"/>
              <a:gd name="connsiteY0" fmla="*/ 978155 h 5625750"/>
              <a:gd name="connsiteX1" fmla="*/ 9150502 w 9151316"/>
              <a:gd name="connsiteY1" fmla="*/ 21422 h 5625750"/>
              <a:gd name="connsiteX2" fmla="*/ 9150504 w 9151316"/>
              <a:gd name="connsiteY2" fmla="*/ 4647398 h 5625750"/>
              <a:gd name="connsiteX3" fmla="*/ 0 w 9151316"/>
              <a:gd name="connsiteY3" fmla="*/ 5587198 h 5625750"/>
              <a:gd name="connsiteX4" fmla="*/ 8465 w 9151316"/>
              <a:gd name="connsiteY4" fmla="*/ 978155 h 5625750"/>
              <a:gd name="connsiteX0" fmla="*/ 8465 w 9151316"/>
              <a:gd name="connsiteY0" fmla="*/ 986363 h 5625492"/>
              <a:gd name="connsiteX1" fmla="*/ 9150502 w 9151316"/>
              <a:gd name="connsiteY1" fmla="*/ 21164 h 5625492"/>
              <a:gd name="connsiteX2" fmla="*/ 9150504 w 9151316"/>
              <a:gd name="connsiteY2" fmla="*/ 4647140 h 5625492"/>
              <a:gd name="connsiteX3" fmla="*/ 0 w 9151316"/>
              <a:gd name="connsiteY3" fmla="*/ 5586940 h 5625492"/>
              <a:gd name="connsiteX4" fmla="*/ 8465 w 9151316"/>
              <a:gd name="connsiteY4" fmla="*/ 986363 h 5625492"/>
              <a:gd name="connsiteX0" fmla="*/ 8465 w 9151316"/>
              <a:gd name="connsiteY0" fmla="*/ 985195 h 5624324"/>
              <a:gd name="connsiteX1" fmla="*/ 9150502 w 9151316"/>
              <a:gd name="connsiteY1" fmla="*/ 19996 h 5624324"/>
              <a:gd name="connsiteX2" fmla="*/ 9150504 w 9151316"/>
              <a:gd name="connsiteY2" fmla="*/ 4645972 h 5624324"/>
              <a:gd name="connsiteX3" fmla="*/ 0 w 9151316"/>
              <a:gd name="connsiteY3" fmla="*/ 5585772 h 5624324"/>
              <a:gd name="connsiteX4" fmla="*/ 8465 w 9151316"/>
              <a:gd name="connsiteY4" fmla="*/ 985195 h 5624324"/>
              <a:gd name="connsiteX0" fmla="*/ 8465 w 9151316"/>
              <a:gd name="connsiteY0" fmla="*/ 991566 h 5630695"/>
              <a:gd name="connsiteX1" fmla="*/ 9150502 w 9151316"/>
              <a:gd name="connsiteY1" fmla="*/ 26367 h 5630695"/>
              <a:gd name="connsiteX2" fmla="*/ 9150504 w 9151316"/>
              <a:gd name="connsiteY2" fmla="*/ 4652343 h 5630695"/>
              <a:gd name="connsiteX3" fmla="*/ 0 w 9151316"/>
              <a:gd name="connsiteY3" fmla="*/ 5592143 h 5630695"/>
              <a:gd name="connsiteX4" fmla="*/ 8465 w 9151316"/>
              <a:gd name="connsiteY4" fmla="*/ 991566 h 5630695"/>
              <a:gd name="connsiteX0" fmla="*/ 8465 w 9151316"/>
              <a:gd name="connsiteY0" fmla="*/ 993805 h 5632934"/>
              <a:gd name="connsiteX1" fmla="*/ 9150502 w 9151316"/>
              <a:gd name="connsiteY1" fmla="*/ 28606 h 5632934"/>
              <a:gd name="connsiteX2" fmla="*/ 9150504 w 9151316"/>
              <a:gd name="connsiteY2" fmla="*/ 4654582 h 5632934"/>
              <a:gd name="connsiteX3" fmla="*/ 0 w 9151316"/>
              <a:gd name="connsiteY3" fmla="*/ 5594382 h 5632934"/>
              <a:gd name="connsiteX4" fmla="*/ 8465 w 9151316"/>
              <a:gd name="connsiteY4" fmla="*/ 993805 h 5632934"/>
              <a:gd name="connsiteX0" fmla="*/ 8465 w 9151316"/>
              <a:gd name="connsiteY0" fmla="*/ 993805 h 5632934"/>
              <a:gd name="connsiteX1" fmla="*/ 9150502 w 9151316"/>
              <a:gd name="connsiteY1" fmla="*/ 28606 h 5632934"/>
              <a:gd name="connsiteX2" fmla="*/ 9150504 w 9151316"/>
              <a:gd name="connsiteY2" fmla="*/ 4654582 h 5632934"/>
              <a:gd name="connsiteX3" fmla="*/ 0 w 9151316"/>
              <a:gd name="connsiteY3" fmla="*/ 5594382 h 5632934"/>
              <a:gd name="connsiteX4" fmla="*/ 8465 w 9151316"/>
              <a:gd name="connsiteY4" fmla="*/ 993805 h 5632934"/>
              <a:gd name="connsiteX0" fmla="*/ 8465 w 9151316"/>
              <a:gd name="connsiteY0" fmla="*/ 993518 h 5632647"/>
              <a:gd name="connsiteX1" fmla="*/ 9150502 w 9151316"/>
              <a:gd name="connsiteY1" fmla="*/ 28319 h 5632647"/>
              <a:gd name="connsiteX2" fmla="*/ 9150504 w 9151316"/>
              <a:gd name="connsiteY2" fmla="*/ 4654295 h 5632647"/>
              <a:gd name="connsiteX3" fmla="*/ 0 w 9151316"/>
              <a:gd name="connsiteY3" fmla="*/ 5594095 h 5632647"/>
              <a:gd name="connsiteX4" fmla="*/ 8465 w 9151316"/>
              <a:gd name="connsiteY4" fmla="*/ 993518 h 5632647"/>
              <a:gd name="connsiteX0" fmla="*/ 8465 w 9151316"/>
              <a:gd name="connsiteY0" fmla="*/ 977189 h 5633252"/>
              <a:gd name="connsiteX1" fmla="*/ 9150502 w 9151316"/>
              <a:gd name="connsiteY1" fmla="*/ 28924 h 5633252"/>
              <a:gd name="connsiteX2" fmla="*/ 9150504 w 9151316"/>
              <a:gd name="connsiteY2" fmla="*/ 4654900 h 5633252"/>
              <a:gd name="connsiteX3" fmla="*/ 0 w 9151316"/>
              <a:gd name="connsiteY3" fmla="*/ 5594700 h 5633252"/>
              <a:gd name="connsiteX4" fmla="*/ 8465 w 9151316"/>
              <a:gd name="connsiteY4" fmla="*/ 977189 h 5633252"/>
              <a:gd name="connsiteX0" fmla="*/ 8465 w 9151316"/>
              <a:gd name="connsiteY0" fmla="*/ 977488 h 5633551"/>
              <a:gd name="connsiteX1" fmla="*/ 9150502 w 9151316"/>
              <a:gd name="connsiteY1" fmla="*/ 29223 h 5633551"/>
              <a:gd name="connsiteX2" fmla="*/ 9150504 w 9151316"/>
              <a:gd name="connsiteY2" fmla="*/ 4655199 h 5633551"/>
              <a:gd name="connsiteX3" fmla="*/ 0 w 9151316"/>
              <a:gd name="connsiteY3" fmla="*/ 5594999 h 5633551"/>
              <a:gd name="connsiteX4" fmla="*/ 8465 w 9151316"/>
              <a:gd name="connsiteY4" fmla="*/ 977488 h 5633551"/>
              <a:gd name="connsiteX0" fmla="*/ 8465 w 9151316"/>
              <a:gd name="connsiteY0" fmla="*/ 961199 h 5634195"/>
              <a:gd name="connsiteX1" fmla="*/ 9150502 w 9151316"/>
              <a:gd name="connsiteY1" fmla="*/ 29867 h 5634195"/>
              <a:gd name="connsiteX2" fmla="*/ 9150504 w 9151316"/>
              <a:gd name="connsiteY2" fmla="*/ 4655843 h 5634195"/>
              <a:gd name="connsiteX3" fmla="*/ 0 w 9151316"/>
              <a:gd name="connsiteY3" fmla="*/ 5595643 h 5634195"/>
              <a:gd name="connsiteX4" fmla="*/ 8465 w 9151316"/>
              <a:gd name="connsiteY4" fmla="*/ 961199 h 5634195"/>
              <a:gd name="connsiteX0" fmla="*/ 8465 w 9151316"/>
              <a:gd name="connsiteY0" fmla="*/ 961516 h 5634512"/>
              <a:gd name="connsiteX1" fmla="*/ 9150502 w 9151316"/>
              <a:gd name="connsiteY1" fmla="*/ 30184 h 5634512"/>
              <a:gd name="connsiteX2" fmla="*/ 9150504 w 9151316"/>
              <a:gd name="connsiteY2" fmla="*/ 4656160 h 5634512"/>
              <a:gd name="connsiteX3" fmla="*/ 0 w 9151316"/>
              <a:gd name="connsiteY3" fmla="*/ 5595960 h 5634512"/>
              <a:gd name="connsiteX4" fmla="*/ 8465 w 9151316"/>
              <a:gd name="connsiteY4" fmla="*/ 961516 h 5634512"/>
              <a:gd name="connsiteX0" fmla="*/ 8465 w 9151316"/>
              <a:gd name="connsiteY0" fmla="*/ 961516 h 5634512"/>
              <a:gd name="connsiteX1" fmla="*/ 9150502 w 9151316"/>
              <a:gd name="connsiteY1" fmla="*/ 30184 h 5634512"/>
              <a:gd name="connsiteX2" fmla="*/ 9150504 w 9151316"/>
              <a:gd name="connsiteY2" fmla="*/ 4656160 h 5634512"/>
              <a:gd name="connsiteX3" fmla="*/ 0 w 9151316"/>
              <a:gd name="connsiteY3" fmla="*/ 5595960 h 5634512"/>
              <a:gd name="connsiteX4" fmla="*/ 8465 w 9151316"/>
              <a:gd name="connsiteY4" fmla="*/ 961516 h 5634512"/>
              <a:gd name="connsiteX0" fmla="*/ 8465 w 9151316"/>
              <a:gd name="connsiteY0" fmla="*/ 961840 h 5634836"/>
              <a:gd name="connsiteX1" fmla="*/ 9150502 w 9151316"/>
              <a:gd name="connsiteY1" fmla="*/ 30508 h 5634836"/>
              <a:gd name="connsiteX2" fmla="*/ 9150504 w 9151316"/>
              <a:gd name="connsiteY2" fmla="*/ 4656484 h 5634836"/>
              <a:gd name="connsiteX3" fmla="*/ 0 w 9151316"/>
              <a:gd name="connsiteY3" fmla="*/ 5596284 h 5634836"/>
              <a:gd name="connsiteX4" fmla="*/ 8465 w 9151316"/>
              <a:gd name="connsiteY4" fmla="*/ 961840 h 5634836"/>
              <a:gd name="connsiteX0" fmla="*/ 8465 w 9151316"/>
              <a:gd name="connsiteY0" fmla="*/ 957571 h 5630567"/>
              <a:gd name="connsiteX1" fmla="*/ 9150502 w 9151316"/>
              <a:gd name="connsiteY1" fmla="*/ 26239 h 5630567"/>
              <a:gd name="connsiteX2" fmla="*/ 9150504 w 9151316"/>
              <a:gd name="connsiteY2" fmla="*/ 4652215 h 5630567"/>
              <a:gd name="connsiteX3" fmla="*/ 0 w 9151316"/>
              <a:gd name="connsiteY3" fmla="*/ 5592015 h 5630567"/>
              <a:gd name="connsiteX4" fmla="*/ 8465 w 9151316"/>
              <a:gd name="connsiteY4" fmla="*/ 957571 h 5630567"/>
              <a:gd name="connsiteX0" fmla="*/ 8465 w 9151316"/>
              <a:gd name="connsiteY0" fmla="*/ 958864 h 5631860"/>
              <a:gd name="connsiteX1" fmla="*/ 9150502 w 9151316"/>
              <a:gd name="connsiteY1" fmla="*/ 27532 h 5631860"/>
              <a:gd name="connsiteX2" fmla="*/ 9150504 w 9151316"/>
              <a:gd name="connsiteY2" fmla="*/ 4653508 h 5631860"/>
              <a:gd name="connsiteX3" fmla="*/ 0 w 9151316"/>
              <a:gd name="connsiteY3" fmla="*/ 5593308 h 5631860"/>
              <a:gd name="connsiteX4" fmla="*/ 8465 w 9151316"/>
              <a:gd name="connsiteY4" fmla="*/ 958864 h 5631860"/>
              <a:gd name="connsiteX0" fmla="*/ 8465 w 9151316"/>
              <a:gd name="connsiteY0" fmla="*/ 958333 h 5631329"/>
              <a:gd name="connsiteX1" fmla="*/ 9150502 w 9151316"/>
              <a:gd name="connsiteY1" fmla="*/ 27001 h 5631329"/>
              <a:gd name="connsiteX2" fmla="*/ 9150504 w 9151316"/>
              <a:gd name="connsiteY2" fmla="*/ 4652977 h 5631329"/>
              <a:gd name="connsiteX3" fmla="*/ 0 w 9151316"/>
              <a:gd name="connsiteY3" fmla="*/ 5592777 h 5631329"/>
              <a:gd name="connsiteX4" fmla="*/ 8465 w 9151316"/>
              <a:gd name="connsiteY4" fmla="*/ 958333 h 5631329"/>
              <a:gd name="connsiteX0" fmla="*/ 8465 w 9151316"/>
              <a:gd name="connsiteY0" fmla="*/ 966530 h 5631060"/>
              <a:gd name="connsiteX1" fmla="*/ 9150502 w 9151316"/>
              <a:gd name="connsiteY1" fmla="*/ 26732 h 5631060"/>
              <a:gd name="connsiteX2" fmla="*/ 9150504 w 9151316"/>
              <a:gd name="connsiteY2" fmla="*/ 4652708 h 5631060"/>
              <a:gd name="connsiteX3" fmla="*/ 0 w 9151316"/>
              <a:gd name="connsiteY3" fmla="*/ 5592508 h 5631060"/>
              <a:gd name="connsiteX4" fmla="*/ 8465 w 9151316"/>
              <a:gd name="connsiteY4" fmla="*/ 966530 h 5631060"/>
              <a:gd name="connsiteX0" fmla="*/ 8465 w 9151316"/>
              <a:gd name="connsiteY0" fmla="*/ 970957 h 5635487"/>
              <a:gd name="connsiteX1" fmla="*/ 9150502 w 9151316"/>
              <a:gd name="connsiteY1" fmla="*/ 31159 h 5635487"/>
              <a:gd name="connsiteX2" fmla="*/ 9150504 w 9151316"/>
              <a:gd name="connsiteY2" fmla="*/ 4657135 h 5635487"/>
              <a:gd name="connsiteX3" fmla="*/ 0 w 9151316"/>
              <a:gd name="connsiteY3" fmla="*/ 5596935 h 5635487"/>
              <a:gd name="connsiteX4" fmla="*/ 8465 w 9151316"/>
              <a:gd name="connsiteY4" fmla="*/ 970957 h 5635487"/>
              <a:gd name="connsiteX0" fmla="*/ 8465 w 9151316"/>
              <a:gd name="connsiteY0" fmla="*/ 969035 h 5633565"/>
              <a:gd name="connsiteX1" fmla="*/ 9150502 w 9151316"/>
              <a:gd name="connsiteY1" fmla="*/ 29237 h 5633565"/>
              <a:gd name="connsiteX2" fmla="*/ 9150504 w 9151316"/>
              <a:gd name="connsiteY2" fmla="*/ 4655213 h 5633565"/>
              <a:gd name="connsiteX3" fmla="*/ 0 w 9151316"/>
              <a:gd name="connsiteY3" fmla="*/ 5595013 h 5633565"/>
              <a:gd name="connsiteX4" fmla="*/ 8465 w 9151316"/>
              <a:gd name="connsiteY4" fmla="*/ 969035 h 5633565"/>
              <a:gd name="connsiteX0" fmla="*/ 8465 w 9151316"/>
              <a:gd name="connsiteY0" fmla="*/ 952746 h 5634209"/>
              <a:gd name="connsiteX1" fmla="*/ 9150502 w 9151316"/>
              <a:gd name="connsiteY1" fmla="*/ 29881 h 5634209"/>
              <a:gd name="connsiteX2" fmla="*/ 9150504 w 9151316"/>
              <a:gd name="connsiteY2" fmla="*/ 4655857 h 5634209"/>
              <a:gd name="connsiteX3" fmla="*/ 0 w 9151316"/>
              <a:gd name="connsiteY3" fmla="*/ 5595657 h 5634209"/>
              <a:gd name="connsiteX4" fmla="*/ 8465 w 9151316"/>
              <a:gd name="connsiteY4" fmla="*/ 952746 h 5634209"/>
              <a:gd name="connsiteX0" fmla="*/ 8465 w 9151316"/>
              <a:gd name="connsiteY0" fmla="*/ 969035 h 5633565"/>
              <a:gd name="connsiteX1" fmla="*/ 9150502 w 9151316"/>
              <a:gd name="connsiteY1" fmla="*/ 29237 h 5633565"/>
              <a:gd name="connsiteX2" fmla="*/ 9150504 w 9151316"/>
              <a:gd name="connsiteY2" fmla="*/ 4655213 h 5633565"/>
              <a:gd name="connsiteX3" fmla="*/ 0 w 9151316"/>
              <a:gd name="connsiteY3" fmla="*/ 5595013 h 5633565"/>
              <a:gd name="connsiteX4" fmla="*/ 8465 w 9151316"/>
              <a:gd name="connsiteY4" fmla="*/ 969035 h 5633565"/>
              <a:gd name="connsiteX0" fmla="*/ 8465 w 9151316"/>
              <a:gd name="connsiteY0" fmla="*/ 970291 h 5634821"/>
              <a:gd name="connsiteX1" fmla="*/ 9150502 w 9151316"/>
              <a:gd name="connsiteY1" fmla="*/ 30493 h 5634821"/>
              <a:gd name="connsiteX2" fmla="*/ 9150504 w 9151316"/>
              <a:gd name="connsiteY2" fmla="*/ 4656469 h 5634821"/>
              <a:gd name="connsiteX3" fmla="*/ 0 w 9151316"/>
              <a:gd name="connsiteY3" fmla="*/ 5596269 h 5634821"/>
              <a:gd name="connsiteX4" fmla="*/ 8465 w 9151316"/>
              <a:gd name="connsiteY4" fmla="*/ 970291 h 5634821"/>
              <a:gd name="connsiteX0" fmla="*/ 1629 w 9152947"/>
              <a:gd name="connsiteY0" fmla="*/ 986557 h 5634153"/>
              <a:gd name="connsiteX1" fmla="*/ 9152133 w 9152947"/>
              <a:gd name="connsiteY1" fmla="*/ 29825 h 5634153"/>
              <a:gd name="connsiteX2" fmla="*/ 9152135 w 9152947"/>
              <a:gd name="connsiteY2" fmla="*/ 4655801 h 5634153"/>
              <a:gd name="connsiteX3" fmla="*/ 1631 w 9152947"/>
              <a:gd name="connsiteY3" fmla="*/ 5595601 h 5634153"/>
              <a:gd name="connsiteX4" fmla="*/ 1629 w 9152947"/>
              <a:gd name="connsiteY4" fmla="*/ 986557 h 5634153"/>
              <a:gd name="connsiteX0" fmla="*/ 1629 w 9152947"/>
              <a:gd name="connsiteY0" fmla="*/ 986557 h 5634153"/>
              <a:gd name="connsiteX1" fmla="*/ 9152133 w 9152947"/>
              <a:gd name="connsiteY1" fmla="*/ 29825 h 5634153"/>
              <a:gd name="connsiteX2" fmla="*/ 9152135 w 9152947"/>
              <a:gd name="connsiteY2" fmla="*/ 4655801 h 5634153"/>
              <a:gd name="connsiteX3" fmla="*/ 1631 w 9152947"/>
              <a:gd name="connsiteY3" fmla="*/ 5595601 h 5634153"/>
              <a:gd name="connsiteX4" fmla="*/ 1629 w 9152947"/>
              <a:gd name="connsiteY4" fmla="*/ 986557 h 5634153"/>
              <a:gd name="connsiteX0" fmla="*/ 1629 w 9152947"/>
              <a:gd name="connsiteY0" fmla="*/ 962170 h 5635166"/>
              <a:gd name="connsiteX1" fmla="*/ 9152133 w 9152947"/>
              <a:gd name="connsiteY1" fmla="*/ 30838 h 5635166"/>
              <a:gd name="connsiteX2" fmla="*/ 9152135 w 9152947"/>
              <a:gd name="connsiteY2" fmla="*/ 4656814 h 5635166"/>
              <a:gd name="connsiteX3" fmla="*/ 1631 w 9152947"/>
              <a:gd name="connsiteY3" fmla="*/ 5596614 h 5635166"/>
              <a:gd name="connsiteX4" fmla="*/ 1629 w 9152947"/>
              <a:gd name="connsiteY4" fmla="*/ 962170 h 5635166"/>
              <a:gd name="connsiteX0" fmla="*/ 1629 w 9152947"/>
              <a:gd name="connsiteY0" fmla="*/ 958074 h 5631070"/>
              <a:gd name="connsiteX1" fmla="*/ 9152133 w 9152947"/>
              <a:gd name="connsiteY1" fmla="*/ 26742 h 5631070"/>
              <a:gd name="connsiteX2" fmla="*/ 9152135 w 9152947"/>
              <a:gd name="connsiteY2" fmla="*/ 4652718 h 5631070"/>
              <a:gd name="connsiteX3" fmla="*/ 1631 w 9152947"/>
              <a:gd name="connsiteY3" fmla="*/ 5592518 h 5631070"/>
              <a:gd name="connsiteX4" fmla="*/ 1629 w 9152947"/>
              <a:gd name="connsiteY4" fmla="*/ 958074 h 5631070"/>
              <a:gd name="connsiteX0" fmla="*/ 1629 w 9152947"/>
              <a:gd name="connsiteY0" fmla="*/ 958074 h 5631070"/>
              <a:gd name="connsiteX1" fmla="*/ 9152133 w 9152947"/>
              <a:gd name="connsiteY1" fmla="*/ 26742 h 5631070"/>
              <a:gd name="connsiteX2" fmla="*/ 9152135 w 9152947"/>
              <a:gd name="connsiteY2" fmla="*/ 4652718 h 5631070"/>
              <a:gd name="connsiteX3" fmla="*/ 1631 w 9152947"/>
              <a:gd name="connsiteY3" fmla="*/ 5592518 h 5631070"/>
              <a:gd name="connsiteX4" fmla="*/ 1629 w 9152947"/>
              <a:gd name="connsiteY4" fmla="*/ 958074 h 5631070"/>
              <a:gd name="connsiteX0" fmla="*/ 1629 w 9152947"/>
              <a:gd name="connsiteY0" fmla="*/ 964770 h 5637766"/>
              <a:gd name="connsiteX1" fmla="*/ 9152133 w 9152947"/>
              <a:gd name="connsiteY1" fmla="*/ 33438 h 5637766"/>
              <a:gd name="connsiteX2" fmla="*/ 9152135 w 9152947"/>
              <a:gd name="connsiteY2" fmla="*/ 4659414 h 5637766"/>
              <a:gd name="connsiteX3" fmla="*/ 1631 w 9152947"/>
              <a:gd name="connsiteY3" fmla="*/ 5599214 h 5637766"/>
              <a:gd name="connsiteX4" fmla="*/ 1629 w 9152947"/>
              <a:gd name="connsiteY4" fmla="*/ 964770 h 5637766"/>
              <a:gd name="connsiteX0" fmla="*/ 1629 w 9152947"/>
              <a:gd name="connsiteY0" fmla="*/ 962490 h 5635486"/>
              <a:gd name="connsiteX1" fmla="*/ 9152133 w 9152947"/>
              <a:gd name="connsiteY1" fmla="*/ 31158 h 5635486"/>
              <a:gd name="connsiteX2" fmla="*/ 9152135 w 9152947"/>
              <a:gd name="connsiteY2" fmla="*/ 4657134 h 5635486"/>
              <a:gd name="connsiteX3" fmla="*/ 1631 w 9152947"/>
              <a:gd name="connsiteY3" fmla="*/ 5596934 h 5635486"/>
              <a:gd name="connsiteX4" fmla="*/ 1629 w 9152947"/>
              <a:gd name="connsiteY4" fmla="*/ 962490 h 5635486"/>
              <a:gd name="connsiteX0" fmla="*/ 8464 w 9151316"/>
              <a:gd name="connsiteY0" fmla="*/ 987015 h 5634611"/>
              <a:gd name="connsiteX1" fmla="*/ 9150502 w 9151316"/>
              <a:gd name="connsiteY1" fmla="*/ 30283 h 5634611"/>
              <a:gd name="connsiteX2" fmla="*/ 9150504 w 9151316"/>
              <a:gd name="connsiteY2" fmla="*/ 4656259 h 5634611"/>
              <a:gd name="connsiteX3" fmla="*/ 0 w 9151316"/>
              <a:gd name="connsiteY3" fmla="*/ 5596059 h 5634611"/>
              <a:gd name="connsiteX4" fmla="*/ 8464 w 9151316"/>
              <a:gd name="connsiteY4" fmla="*/ 987015 h 5634611"/>
              <a:gd name="connsiteX0" fmla="*/ 8464 w 9151316"/>
              <a:gd name="connsiteY0" fmla="*/ 987289 h 5634885"/>
              <a:gd name="connsiteX1" fmla="*/ 9150502 w 9151316"/>
              <a:gd name="connsiteY1" fmla="*/ 30557 h 5634885"/>
              <a:gd name="connsiteX2" fmla="*/ 9150504 w 9151316"/>
              <a:gd name="connsiteY2" fmla="*/ 4656533 h 5634885"/>
              <a:gd name="connsiteX3" fmla="*/ 0 w 9151316"/>
              <a:gd name="connsiteY3" fmla="*/ 5596333 h 5634885"/>
              <a:gd name="connsiteX4" fmla="*/ 8464 w 9151316"/>
              <a:gd name="connsiteY4" fmla="*/ 987289 h 5634885"/>
              <a:gd name="connsiteX0" fmla="*/ 8464 w 9151316"/>
              <a:gd name="connsiteY0" fmla="*/ 989038 h 5636634"/>
              <a:gd name="connsiteX1" fmla="*/ 9150502 w 9151316"/>
              <a:gd name="connsiteY1" fmla="*/ 32306 h 5636634"/>
              <a:gd name="connsiteX2" fmla="*/ 9150504 w 9151316"/>
              <a:gd name="connsiteY2" fmla="*/ 4658282 h 5636634"/>
              <a:gd name="connsiteX3" fmla="*/ 0 w 9151316"/>
              <a:gd name="connsiteY3" fmla="*/ 5598082 h 5636634"/>
              <a:gd name="connsiteX4" fmla="*/ 8464 w 9151316"/>
              <a:gd name="connsiteY4" fmla="*/ 989038 h 5636634"/>
              <a:gd name="connsiteX0" fmla="*/ 8464 w 9151316"/>
              <a:gd name="connsiteY0" fmla="*/ 1005342 h 5652938"/>
              <a:gd name="connsiteX1" fmla="*/ 9150502 w 9151316"/>
              <a:gd name="connsiteY1" fmla="*/ 31677 h 5652938"/>
              <a:gd name="connsiteX2" fmla="*/ 9150504 w 9151316"/>
              <a:gd name="connsiteY2" fmla="*/ 4674586 h 5652938"/>
              <a:gd name="connsiteX3" fmla="*/ 0 w 9151316"/>
              <a:gd name="connsiteY3" fmla="*/ 5614386 h 5652938"/>
              <a:gd name="connsiteX4" fmla="*/ 8464 w 9151316"/>
              <a:gd name="connsiteY4" fmla="*/ 1005342 h 565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1316" h="5652938">
                <a:moveTo>
                  <a:pt x="8464" y="1005342"/>
                </a:moveTo>
                <a:cubicBezTo>
                  <a:pt x="1461254" y="542498"/>
                  <a:pt x="4878310" y="-157413"/>
                  <a:pt x="9150502" y="31677"/>
                </a:cubicBezTo>
                <a:cubicBezTo>
                  <a:pt x="9153324" y="1596247"/>
                  <a:pt x="9147682" y="3110016"/>
                  <a:pt x="9150504" y="4674586"/>
                </a:cubicBezTo>
                <a:cubicBezTo>
                  <a:pt x="6540603" y="5397075"/>
                  <a:pt x="3346502" y="5780898"/>
                  <a:pt x="0" y="5614386"/>
                </a:cubicBezTo>
                <a:cubicBezTo>
                  <a:pt x="5644" y="4066750"/>
                  <a:pt x="2820" y="2552978"/>
                  <a:pt x="8464" y="1005342"/>
                </a:cubicBez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39" b="4518"/>
          <a:stretch/>
        </p:blipFill>
        <p:spPr>
          <a:xfrm>
            <a:off x="0" y="5181595"/>
            <a:ext cx="9144000" cy="1219201"/>
          </a:xfrm>
          <a:prstGeom prst="rect">
            <a:avLst/>
          </a:prstGeom>
        </p:spPr>
      </p:pic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474134" y="4200840"/>
            <a:ext cx="8229599" cy="1285560"/>
          </a:xfrm>
          <a:prstGeom prst="rect">
            <a:avLst/>
          </a:prstGeom>
        </p:spPr>
        <p:txBody>
          <a:bodyPr/>
          <a:lstStyle>
            <a:lvl1pPr algn="l">
              <a:defRPr sz="3500" cap="all" baseline="0">
                <a:solidFill>
                  <a:srgbClr val="24367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e-DE" dirty="0"/>
              <a:t>Titelmasterformat </a:t>
            </a:r>
            <a:br>
              <a:rPr lang="de-DE" dirty="0"/>
            </a:br>
            <a:r>
              <a:rPr lang="de-DE" dirty="0"/>
              <a:t>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2283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/Unter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-7316" y="566283"/>
            <a:ext cx="9151316" cy="5652938"/>
          </a:xfrm>
          <a:custGeom>
            <a:avLst/>
            <a:gdLst>
              <a:gd name="connsiteX0" fmla="*/ 0 w 1987704"/>
              <a:gd name="connsiteY0" fmla="*/ 0 h 1569509"/>
              <a:gd name="connsiteX1" fmla="*/ 1987704 w 1987704"/>
              <a:gd name="connsiteY1" fmla="*/ 0 h 1569509"/>
              <a:gd name="connsiteX2" fmla="*/ 1987704 w 1987704"/>
              <a:gd name="connsiteY2" fmla="*/ 1569509 h 1569509"/>
              <a:gd name="connsiteX3" fmla="*/ 0 w 1987704"/>
              <a:gd name="connsiteY3" fmla="*/ 1569509 h 1569509"/>
              <a:gd name="connsiteX4" fmla="*/ 0 w 1987704"/>
              <a:gd name="connsiteY4" fmla="*/ 0 h 1569509"/>
              <a:gd name="connsiteX0" fmla="*/ 0 w 2334837"/>
              <a:gd name="connsiteY0" fmla="*/ 0 h 2373842"/>
              <a:gd name="connsiteX1" fmla="*/ 2334837 w 2334837"/>
              <a:gd name="connsiteY1" fmla="*/ 804333 h 2373842"/>
              <a:gd name="connsiteX2" fmla="*/ 2334837 w 2334837"/>
              <a:gd name="connsiteY2" fmla="*/ 2373842 h 2373842"/>
              <a:gd name="connsiteX3" fmla="*/ 347133 w 2334837"/>
              <a:gd name="connsiteY3" fmla="*/ 2373842 h 2373842"/>
              <a:gd name="connsiteX4" fmla="*/ 0 w 2334837"/>
              <a:gd name="connsiteY4" fmla="*/ 0 h 2373842"/>
              <a:gd name="connsiteX0" fmla="*/ 0 w 9108170"/>
              <a:gd name="connsiteY0" fmla="*/ 982134 h 3355976"/>
              <a:gd name="connsiteX1" fmla="*/ 9108170 w 9108170"/>
              <a:gd name="connsiteY1" fmla="*/ 0 h 3355976"/>
              <a:gd name="connsiteX2" fmla="*/ 2334837 w 9108170"/>
              <a:gd name="connsiteY2" fmla="*/ 3355976 h 3355976"/>
              <a:gd name="connsiteX3" fmla="*/ 347133 w 9108170"/>
              <a:gd name="connsiteY3" fmla="*/ 3355976 h 3355976"/>
              <a:gd name="connsiteX4" fmla="*/ 0 w 9108170"/>
              <a:gd name="connsiteY4" fmla="*/ 982134 h 3355976"/>
              <a:gd name="connsiteX0" fmla="*/ 0 w 9133570"/>
              <a:gd name="connsiteY0" fmla="*/ 982134 h 4651376"/>
              <a:gd name="connsiteX1" fmla="*/ 9108170 w 9133570"/>
              <a:gd name="connsiteY1" fmla="*/ 0 h 4651376"/>
              <a:gd name="connsiteX2" fmla="*/ 9133570 w 9133570"/>
              <a:gd name="connsiteY2" fmla="*/ 4651376 h 4651376"/>
              <a:gd name="connsiteX3" fmla="*/ 347133 w 9133570"/>
              <a:gd name="connsiteY3" fmla="*/ 3355976 h 4651376"/>
              <a:gd name="connsiteX4" fmla="*/ 0 w 9133570"/>
              <a:gd name="connsiteY4" fmla="*/ 982134 h 4651376"/>
              <a:gd name="connsiteX0" fmla="*/ 16933 w 9150503"/>
              <a:gd name="connsiteY0" fmla="*/ 982134 h 5625043"/>
              <a:gd name="connsiteX1" fmla="*/ 9125103 w 9150503"/>
              <a:gd name="connsiteY1" fmla="*/ 0 h 5625043"/>
              <a:gd name="connsiteX2" fmla="*/ 9150503 w 9150503"/>
              <a:gd name="connsiteY2" fmla="*/ 4651376 h 5625043"/>
              <a:gd name="connsiteX3" fmla="*/ 0 w 9150503"/>
              <a:gd name="connsiteY3" fmla="*/ 5625043 h 5625043"/>
              <a:gd name="connsiteX4" fmla="*/ 16933 w 9150503"/>
              <a:gd name="connsiteY4" fmla="*/ 982134 h 5625043"/>
              <a:gd name="connsiteX0" fmla="*/ 16933 w 9150503"/>
              <a:gd name="connsiteY0" fmla="*/ 982134 h 5625043"/>
              <a:gd name="connsiteX1" fmla="*/ 9125103 w 9150503"/>
              <a:gd name="connsiteY1" fmla="*/ 0 h 5625043"/>
              <a:gd name="connsiteX2" fmla="*/ 9150503 w 9150503"/>
              <a:gd name="connsiteY2" fmla="*/ 4651376 h 5625043"/>
              <a:gd name="connsiteX3" fmla="*/ 0 w 9150503"/>
              <a:gd name="connsiteY3" fmla="*/ 5625043 h 5625043"/>
              <a:gd name="connsiteX4" fmla="*/ 16933 w 9150503"/>
              <a:gd name="connsiteY4" fmla="*/ 982134 h 5625043"/>
              <a:gd name="connsiteX0" fmla="*/ 16933 w 9150503"/>
              <a:gd name="connsiteY0" fmla="*/ 982134 h 5641744"/>
              <a:gd name="connsiteX1" fmla="*/ 9125103 w 9150503"/>
              <a:gd name="connsiteY1" fmla="*/ 0 h 5641744"/>
              <a:gd name="connsiteX2" fmla="*/ 9150503 w 9150503"/>
              <a:gd name="connsiteY2" fmla="*/ 4651376 h 5641744"/>
              <a:gd name="connsiteX3" fmla="*/ 0 w 9150503"/>
              <a:gd name="connsiteY3" fmla="*/ 5625043 h 5641744"/>
              <a:gd name="connsiteX4" fmla="*/ 16933 w 9150503"/>
              <a:gd name="connsiteY4" fmla="*/ 982134 h 5641744"/>
              <a:gd name="connsiteX0" fmla="*/ 16933 w 9150503"/>
              <a:gd name="connsiteY0" fmla="*/ 982134 h 5648713"/>
              <a:gd name="connsiteX1" fmla="*/ 9125103 w 9150503"/>
              <a:gd name="connsiteY1" fmla="*/ 0 h 5648713"/>
              <a:gd name="connsiteX2" fmla="*/ 9150503 w 9150503"/>
              <a:gd name="connsiteY2" fmla="*/ 4651376 h 5648713"/>
              <a:gd name="connsiteX3" fmla="*/ 0 w 9150503"/>
              <a:gd name="connsiteY3" fmla="*/ 5625043 h 5648713"/>
              <a:gd name="connsiteX4" fmla="*/ 16933 w 9150503"/>
              <a:gd name="connsiteY4" fmla="*/ 982134 h 5648713"/>
              <a:gd name="connsiteX0" fmla="*/ 16933 w 9150503"/>
              <a:gd name="connsiteY0" fmla="*/ 982134 h 5690912"/>
              <a:gd name="connsiteX1" fmla="*/ 9125103 w 9150503"/>
              <a:gd name="connsiteY1" fmla="*/ 0 h 5690912"/>
              <a:gd name="connsiteX2" fmla="*/ 9150503 w 9150503"/>
              <a:gd name="connsiteY2" fmla="*/ 4651376 h 5690912"/>
              <a:gd name="connsiteX3" fmla="*/ 0 w 9150503"/>
              <a:gd name="connsiteY3" fmla="*/ 5625043 h 5690912"/>
              <a:gd name="connsiteX4" fmla="*/ 16933 w 9150503"/>
              <a:gd name="connsiteY4" fmla="*/ 982134 h 5690912"/>
              <a:gd name="connsiteX0" fmla="*/ 16933 w 9150503"/>
              <a:gd name="connsiteY0" fmla="*/ 982134 h 5676706"/>
              <a:gd name="connsiteX1" fmla="*/ 9125103 w 9150503"/>
              <a:gd name="connsiteY1" fmla="*/ 0 h 5676706"/>
              <a:gd name="connsiteX2" fmla="*/ 9150503 w 9150503"/>
              <a:gd name="connsiteY2" fmla="*/ 4651376 h 5676706"/>
              <a:gd name="connsiteX3" fmla="*/ 0 w 9150503"/>
              <a:gd name="connsiteY3" fmla="*/ 5625043 h 5676706"/>
              <a:gd name="connsiteX4" fmla="*/ 16933 w 9150503"/>
              <a:gd name="connsiteY4" fmla="*/ 982134 h 5676706"/>
              <a:gd name="connsiteX0" fmla="*/ 16933 w 9150503"/>
              <a:gd name="connsiteY0" fmla="*/ 982134 h 5679276"/>
              <a:gd name="connsiteX1" fmla="*/ 9125103 w 9150503"/>
              <a:gd name="connsiteY1" fmla="*/ 0 h 5679276"/>
              <a:gd name="connsiteX2" fmla="*/ 9150503 w 9150503"/>
              <a:gd name="connsiteY2" fmla="*/ 4651376 h 5679276"/>
              <a:gd name="connsiteX3" fmla="*/ 0 w 9150503"/>
              <a:gd name="connsiteY3" fmla="*/ 5625043 h 5679276"/>
              <a:gd name="connsiteX4" fmla="*/ 16933 w 9150503"/>
              <a:gd name="connsiteY4" fmla="*/ 982134 h 5679276"/>
              <a:gd name="connsiteX0" fmla="*/ 16933 w 9150503"/>
              <a:gd name="connsiteY0" fmla="*/ 982134 h 5682076"/>
              <a:gd name="connsiteX1" fmla="*/ 9125103 w 9150503"/>
              <a:gd name="connsiteY1" fmla="*/ 0 h 5682076"/>
              <a:gd name="connsiteX2" fmla="*/ 9150503 w 9150503"/>
              <a:gd name="connsiteY2" fmla="*/ 4651376 h 5682076"/>
              <a:gd name="connsiteX3" fmla="*/ 0 w 9150503"/>
              <a:gd name="connsiteY3" fmla="*/ 5625043 h 5682076"/>
              <a:gd name="connsiteX4" fmla="*/ 16933 w 9150503"/>
              <a:gd name="connsiteY4" fmla="*/ 982134 h 5682076"/>
              <a:gd name="connsiteX0" fmla="*/ 16933 w 9150503"/>
              <a:gd name="connsiteY0" fmla="*/ 982134 h 5665052"/>
              <a:gd name="connsiteX1" fmla="*/ 9125103 w 9150503"/>
              <a:gd name="connsiteY1" fmla="*/ 0 h 5665052"/>
              <a:gd name="connsiteX2" fmla="*/ 9150503 w 9150503"/>
              <a:gd name="connsiteY2" fmla="*/ 4651376 h 5665052"/>
              <a:gd name="connsiteX3" fmla="*/ 0 w 9150503"/>
              <a:gd name="connsiteY3" fmla="*/ 5625043 h 5665052"/>
              <a:gd name="connsiteX4" fmla="*/ 16933 w 9150503"/>
              <a:gd name="connsiteY4" fmla="*/ 982134 h 5665052"/>
              <a:gd name="connsiteX0" fmla="*/ 16933 w 9150503"/>
              <a:gd name="connsiteY0" fmla="*/ 982134 h 5679156"/>
              <a:gd name="connsiteX1" fmla="*/ 9125103 w 9150503"/>
              <a:gd name="connsiteY1" fmla="*/ 0 h 5679156"/>
              <a:gd name="connsiteX2" fmla="*/ 9150503 w 9150503"/>
              <a:gd name="connsiteY2" fmla="*/ 4651376 h 5679156"/>
              <a:gd name="connsiteX3" fmla="*/ 0 w 9150503"/>
              <a:gd name="connsiteY3" fmla="*/ 5625043 h 5679156"/>
              <a:gd name="connsiteX4" fmla="*/ 16933 w 9150503"/>
              <a:gd name="connsiteY4" fmla="*/ 982134 h 5679156"/>
              <a:gd name="connsiteX0" fmla="*/ 16933 w 9150503"/>
              <a:gd name="connsiteY0" fmla="*/ 982134 h 5682124"/>
              <a:gd name="connsiteX1" fmla="*/ 9125103 w 9150503"/>
              <a:gd name="connsiteY1" fmla="*/ 0 h 5682124"/>
              <a:gd name="connsiteX2" fmla="*/ 9150503 w 9150503"/>
              <a:gd name="connsiteY2" fmla="*/ 4651376 h 5682124"/>
              <a:gd name="connsiteX3" fmla="*/ 0 w 9150503"/>
              <a:gd name="connsiteY3" fmla="*/ 5625043 h 5682124"/>
              <a:gd name="connsiteX4" fmla="*/ 16933 w 9150503"/>
              <a:gd name="connsiteY4" fmla="*/ 982134 h 5682124"/>
              <a:gd name="connsiteX0" fmla="*/ 16933 w 9150503"/>
              <a:gd name="connsiteY0" fmla="*/ 994892 h 5694882"/>
              <a:gd name="connsiteX1" fmla="*/ 9125103 w 9150503"/>
              <a:gd name="connsiteY1" fmla="*/ 12758 h 5694882"/>
              <a:gd name="connsiteX2" fmla="*/ 9150503 w 9150503"/>
              <a:gd name="connsiteY2" fmla="*/ 4664134 h 5694882"/>
              <a:gd name="connsiteX3" fmla="*/ 0 w 9150503"/>
              <a:gd name="connsiteY3" fmla="*/ 5637801 h 5694882"/>
              <a:gd name="connsiteX4" fmla="*/ 16933 w 9150503"/>
              <a:gd name="connsiteY4" fmla="*/ 994892 h 5694882"/>
              <a:gd name="connsiteX0" fmla="*/ 16933 w 9150503"/>
              <a:gd name="connsiteY0" fmla="*/ 1000049 h 5700039"/>
              <a:gd name="connsiteX1" fmla="*/ 9125103 w 9150503"/>
              <a:gd name="connsiteY1" fmla="*/ 17915 h 5700039"/>
              <a:gd name="connsiteX2" fmla="*/ 9150503 w 9150503"/>
              <a:gd name="connsiteY2" fmla="*/ 4669291 h 5700039"/>
              <a:gd name="connsiteX3" fmla="*/ 0 w 9150503"/>
              <a:gd name="connsiteY3" fmla="*/ 5642958 h 5700039"/>
              <a:gd name="connsiteX4" fmla="*/ 16933 w 9150503"/>
              <a:gd name="connsiteY4" fmla="*/ 1000049 h 5700039"/>
              <a:gd name="connsiteX0" fmla="*/ 16933 w 9150503"/>
              <a:gd name="connsiteY0" fmla="*/ 1001790 h 5701780"/>
              <a:gd name="connsiteX1" fmla="*/ 9125103 w 9150503"/>
              <a:gd name="connsiteY1" fmla="*/ 19656 h 5701780"/>
              <a:gd name="connsiteX2" fmla="*/ 9150503 w 9150503"/>
              <a:gd name="connsiteY2" fmla="*/ 4671032 h 5701780"/>
              <a:gd name="connsiteX3" fmla="*/ 0 w 9150503"/>
              <a:gd name="connsiteY3" fmla="*/ 5644699 h 5701780"/>
              <a:gd name="connsiteX4" fmla="*/ 16933 w 9150503"/>
              <a:gd name="connsiteY4" fmla="*/ 1001790 h 5701780"/>
              <a:gd name="connsiteX0" fmla="*/ 16933 w 9150503"/>
              <a:gd name="connsiteY0" fmla="*/ 988523 h 5688513"/>
              <a:gd name="connsiteX1" fmla="*/ 9125103 w 9150503"/>
              <a:gd name="connsiteY1" fmla="*/ 6389 h 5688513"/>
              <a:gd name="connsiteX2" fmla="*/ 9150503 w 9150503"/>
              <a:gd name="connsiteY2" fmla="*/ 4657765 h 5688513"/>
              <a:gd name="connsiteX3" fmla="*/ 0 w 9150503"/>
              <a:gd name="connsiteY3" fmla="*/ 5631432 h 5688513"/>
              <a:gd name="connsiteX4" fmla="*/ 16933 w 9150503"/>
              <a:gd name="connsiteY4" fmla="*/ 988523 h 5688513"/>
              <a:gd name="connsiteX0" fmla="*/ 16933 w 9150503"/>
              <a:gd name="connsiteY0" fmla="*/ 999623 h 5699613"/>
              <a:gd name="connsiteX1" fmla="*/ 9125103 w 9150503"/>
              <a:gd name="connsiteY1" fmla="*/ 17489 h 5699613"/>
              <a:gd name="connsiteX2" fmla="*/ 9150503 w 9150503"/>
              <a:gd name="connsiteY2" fmla="*/ 4668865 h 5699613"/>
              <a:gd name="connsiteX3" fmla="*/ 0 w 9150503"/>
              <a:gd name="connsiteY3" fmla="*/ 5642532 h 5699613"/>
              <a:gd name="connsiteX4" fmla="*/ 16933 w 9150503"/>
              <a:gd name="connsiteY4" fmla="*/ 999623 h 5699613"/>
              <a:gd name="connsiteX0" fmla="*/ 592 w 9176496"/>
              <a:gd name="connsiteY0" fmla="*/ 966850 h 5700706"/>
              <a:gd name="connsiteX1" fmla="*/ 9151096 w 9176496"/>
              <a:gd name="connsiteY1" fmla="*/ 18582 h 5700706"/>
              <a:gd name="connsiteX2" fmla="*/ 9176496 w 9176496"/>
              <a:gd name="connsiteY2" fmla="*/ 4669958 h 5700706"/>
              <a:gd name="connsiteX3" fmla="*/ 25993 w 9176496"/>
              <a:gd name="connsiteY3" fmla="*/ 5643625 h 5700706"/>
              <a:gd name="connsiteX4" fmla="*/ 592 w 9176496"/>
              <a:gd name="connsiteY4" fmla="*/ 966850 h 5700706"/>
              <a:gd name="connsiteX0" fmla="*/ 592 w 9176496"/>
              <a:gd name="connsiteY0" fmla="*/ 966310 h 5700166"/>
              <a:gd name="connsiteX1" fmla="*/ 9151096 w 9176496"/>
              <a:gd name="connsiteY1" fmla="*/ 18042 h 5700166"/>
              <a:gd name="connsiteX2" fmla="*/ 9176496 w 9176496"/>
              <a:gd name="connsiteY2" fmla="*/ 4669418 h 5700166"/>
              <a:gd name="connsiteX3" fmla="*/ 25993 w 9176496"/>
              <a:gd name="connsiteY3" fmla="*/ 5643085 h 5700166"/>
              <a:gd name="connsiteX4" fmla="*/ 592 w 9176496"/>
              <a:gd name="connsiteY4" fmla="*/ 966310 h 5700166"/>
              <a:gd name="connsiteX0" fmla="*/ 592 w 9176496"/>
              <a:gd name="connsiteY0" fmla="*/ 965550 h 5699406"/>
              <a:gd name="connsiteX1" fmla="*/ 9151096 w 9176496"/>
              <a:gd name="connsiteY1" fmla="*/ 17282 h 5699406"/>
              <a:gd name="connsiteX2" fmla="*/ 9176496 w 9176496"/>
              <a:gd name="connsiteY2" fmla="*/ 4668658 h 5699406"/>
              <a:gd name="connsiteX3" fmla="*/ 25993 w 9176496"/>
              <a:gd name="connsiteY3" fmla="*/ 5642325 h 5699406"/>
              <a:gd name="connsiteX4" fmla="*/ 592 w 9176496"/>
              <a:gd name="connsiteY4" fmla="*/ 965550 h 5699406"/>
              <a:gd name="connsiteX0" fmla="*/ 750 w 9176654"/>
              <a:gd name="connsiteY0" fmla="*/ 965550 h 5691610"/>
              <a:gd name="connsiteX1" fmla="*/ 9151254 w 9176654"/>
              <a:gd name="connsiteY1" fmla="*/ 17282 h 5691610"/>
              <a:gd name="connsiteX2" fmla="*/ 9176654 w 9176654"/>
              <a:gd name="connsiteY2" fmla="*/ 4668658 h 5691610"/>
              <a:gd name="connsiteX3" fmla="*/ 17685 w 9176654"/>
              <a:gd name="connsiteY3" fmla="*/ 5633858 h 5691610"/>
              <a:gd name="connsiteX4" fmla="*/ 750 w 9176654"/>
              <a:gd name="connsiteY4" fmla="*/ 965550 h 5691610"/>
              <a:gd name="connsiteX0" fmla="*/ 750 w 9176654"/>
              <a:gd name="connsiteY0" fmla="*/ 1006701 h 5732761"/>
              <a:gd name="connsiteX1" fmla="*/ 9168187 w 9176654"/>
              <a:gd name="connsiteY1" fmla="*/ 16099 h 5732761"/>
              <a:gd name="connsiteX2" fmla="*/ 9176654 w 9176654"/>
              <a:gd name="connsiteY2" fmla="*/ 4709809 h 5732761"/>
              <a:gd name="connsiteX3" fmla="*/ 17685 w 9176654"/>
              <a:gd name="connsiteY3" fmla="*/ 5675009 h 5732761"/>
              <a:gd name="connsiteX4" fmla="*/ 750 w 9176654"/>
              <a:gd name="connsiteY4" fmla="*/ 1006701 h 5732761"/>
              <a:gd name="connsiteX0" fmla="*/ 750 w 9176654"/>
              <a:gd name="connsiteY0" fmla="*/ 997832 h 5723892"/>
              <a:gd name="connsiteX1" fmla="*/ 9168187 w 9176654"/>
              <a:gd name="connsiteY1" fmla="*/ 7230 h 5723892"/>
              <a:gd name="connsiteX2" fmla="*/ 9176654 w 9176654"/>
              <a:gd name="connsiteY2" fmla="*/ 4700940 h 5723892"/>
              <a:gd name="connsiteX3" fmla="*/ 17685 w 9176654"/>
              <a:gd name="connsiteY3" fmla="*/ 5666140 h 5723892"/>
              <a:gd name="connsiteX4" fmla="*/ 750 w 9176654"/>
              <a:gd name="connsiteY4" fmla="*/ 997832 h 5723892"/>
              <a:gd name="connsiteX0" fmla="*/ 750 w 9176654"/>
              <a:gd name="connsiteY0" fmla="*/ 997510 h 5723570"/>
              <a:gd name="connsiteX1" fmla="*/ 9168187 w 9176654"/>
              <a:gd name="connsiteY1" fmla="*/ 6908 h 5723570"/>
              <a:gd name="connsiteX2" fmla="*/ 9176654 w 9176654"/>
              <a:gd name="connsiteY2" fmla="*/ 4700618 h 5723570"/>
              <a:gd name="connsiteX3" fmla="*/ 17685 w 9176654"/>
              <a:gd name="connsiteY3" fmla="*/ 5665818 h 5723570"/>
              <a:gd name="connsiteX4" fmla="*/ 750 w 9176654"/>
              <a:gd name="connsiteY4" fmla="*/ 997510 h 5723570"/>
              <a:gd name="connsiteX0" fmla="*/ 592 w 9184962"/>
              <a:gd name="connsiteY0" fmla="*/ 980792 h 5723786"/>
              <a:gd name="connsiteX1" fmla="*/ 9176495 w 9184962"/>
              <a:gd name="connsiteY1" fmla="*/ 7124 h 5723786"/>
              <a:gd name="connsiteX2" fmla="*/ 9184962 w 9184962"/>
              <a:gd name="connsiteY2" fmla="*/ 4700834 h 5723786"/>
              <a:gd name="connsiteX3" fmla="*/ 25993 w 9184962"/>
              <a:gd name="connsiteY3" fmla="*/ 5666034 h 5723786"/>
              <a:gd name="connsiteX4" fmla="*/ 592 w 9184962"/>
              <a:gd name="connsiteY4" fmla="*/ 980792 h 5723786"/>
              <a:gd name="connsiteX0" fmla="*/ 750 w 9185120"/>
              <a:gd name="connsiteY0" fmla="*/ 980792 h 5708238"/>
              <a:gd name="connsiteX1" fmla="*/ 9176653 w 9185120"/>
              <a:gd name="connsiteY1" fmla="*/ 7124 h 5708238"/>
              <a:gd name="connsiteX2" fmla="*/ 9185120 w 9185120"/>
              <a:gd name="connsiteY2" fmla="*/ 4700834 h 5708238"/>
              <a:gd name="connsiteX3" fmla="*/ 17684 w 9185120"/>
              <a:gd name="connsiteY3" fmla="*/ 5649101 h 5708238"/>
              <a:gd name="connsiteX4" fmla="*/ 750 w 9185120"/>
              <a:gd name="connsiteY4" fmla="*/ 980792 h 5708238"/>
              <a:gd name="connsiteX0" fmla="*/ 750 w 9185120"/>
              <a:gd name="connsiteY0" fmla="*/ 980792 h 5747215"/>
              <a:gd name="connsiteX1" fmla="*/ 9176653 w 9185120"/>
              <a:gd name="connsiteY1" fmla="*/ 7124 h 5747215"/>
              <a:gd name="connsiteX2" fmla="*/ 9185120 w 9185120"/>
              <a:gd name="connsiteY2" fmla="*/ 4700834 h 5747215"/>
              <a:gd name="connsiteX3" fmla="*/ 17684 w 9185120"/>
              <a:gd name="connsiteY3" fmla="*/ 5691434 h 5747215"/>
              <a:gd name="connsiteX4" fmla="*/ 750 w 9185120"/>
              <a:gd name="connsiteY4" fmla="*/ 980792 h 5747215"/>
              <a:gd name="connsiteX0" fmla="*/ 1630 w 9169067"/>
              <a:gd name="connsiteY0" fmla="*/ 1106428 h 5745851"/>
              <a:gd name="connsiteX1" fmla="*/ 9160600 w 9169067"/>
              <a:gd name="connsiteY1" fmla="*/ 5760 h 5745851"/>
              <a:gd name="connsiteX2" fmla="*/ 9169067 w 9169067"/>
              <a:gd name="connsiteY2" fmla="*/ 4699470 h 5745851"/>
              <a:gd name="connsiteX3" fmla="*/ 1631 w 9169067"/>
              <a:gd name="connsiteY3" fmla="*/ 5690070 h 5745851"/>
              <a:gd name="connsiteX4" fmla="*/ 1630 w 9169067"/>
              <a:gd name="connsiteY4" fmla="*/ 1106428 h 5745851"/>
              <a:gd name="connsiteX0" fmla="*/ 8465 w 9167436"/>
              <a:gd name="connsiteY0" fmla="*/ 997508 h 5746998"/>
              <a:gd name="connsiteX1" fmla="*/ 9158969 w 9167436"/>
              <a:gd name="connsiteY1" fmla="*/ 6907 h 5746998"/>
              <a:gd name="connsiteX2" fmla="*/ 9167436 w 9167436"/>
              <a:gd name="connsiteY2" fmla="*/ 4700617 h 5746998"/>
              <a:gd name="connsiteX3" fmla="*/ 0 w 9167436"/>
              <a:gd name="connsiteY3" fmla="*/ 5691217 h 5746998"/>
              <a:gd name="connsiteX4" fmla="*/ 8465 w 9167436"/>
              <a:gd name="connsiteY4" fmla="*/ 997508 h 5746998"/>
              <a:gd name="connsiteX0" fmla="*/ 8465 w 9167436"/>
              <a:gd name="connsiteY0" fmla="*/ 997119 h 5746609"/>
              <a:gd name="connsiteX1" fmla="*/ 9158969 w 9167436"/>
              <a:gd name="connsiteY1" fmla="*/ 6518 h 5746609"/>
              <a:gd name="connsiteX2" fmla="*/ 9167436 w 9167436"/>
              <a:gd name="connsiteY2" fmla="*/ 4700228 h 5746609"/>
              <a:gd name="connsiteX3" fmla="*/ 0 w 9167436"/>
              <a:gd name="connsiteY3" fmla="*/ 5690828 h 5746609"/>
              <a:gd name="connsiteX4" fmla="*/ 8465 w 9167436"/>
              <a:gd name="connsiteY4" fmla="*/ 997119 h 5746609"/>
              <a:gd name="connsiteX0" fmla="*/ 8465 w 9167436"/>
              <a:gd name="connsiteY0" fmla="*/ 963652 h 5713142"/>
              <a:gd name="connsiteX1" fmla="*/ 9142035 w 9167436"/>
              <a:gd name="connsiteY1" fmla="*/ 6918 h 5713142"/>
              <a:gd name="connsiteX2" fmla="*/ 9167436 w 9167436"/>
              <a:gd name="connsiteY2" fmla="*/ 4666761 h 5713142"/>
              <a:gd name="connsiteX3" fmla="*/ 0 w 9167436"/>
              <a:gd name="connsiteY3" fmla="*/ 5657361 h 5713142"/>
              <a:gd name="connsiteX4" fmla="*/ 8465 w 9167436"/>
              <a:gd name="connsiteY4" fmla="*/ 963652 h 5713142"/>
              <a:gd name="connsiteX0" fmla="*/ 8465 w 9167436"/>
              <a:gd name="connsiteY0" fmla="*/ 976284 h 5725774"/>
              <a:gd name="connsiteX1" fmla="*/ 9142035 w 9167436"/>
              <a:gd name="connsiteY1" fmla="*/ 19550 h 5725774"/>
              <a:gd name="connsiteX2" fmla="*/ 9167436 w 9167436"/>
              <a:gd name="connsiteY2" fmla="*/ 4679393 h 5725774"/>
              <a:gd name="connsiteX3" fmla="*/ 0 w 9167436"/>
              <a:gd name="connsiteY3" fmla="*/ 5669993 h 5725774"/>
              <a:gd name="connsiteX4" fmla="*/ 8465 w 9167436"/>
              <a:gd name="connsiteY4" fmla="*/ 976284 h 5725774"/>
              <a:gd name="connsiteX0" fmla="*/ 8465 w 9167436"/>
              <a:gd name="connsiteY0" fmla="*/ 978410 h 5727900"/>
              <a:gd name="connsiteX1" fmla="*/ 9142035 w 9167436"/>
              <a:gd name="connsiteY1" fmla="*/ 21676 h 5727900"/>
              <a:gd name="connsiteX2" fmla="*/ 9167436 w 9167436"/>
              <a:gd name="connsiteY2" fmla="*/ 4681519 h 5727900"/>
              <a:gd name="connsiteX3" fmla="*/ 0 w 9167436"/>
              <a:gd name="connsiteY3" fmla="*/ 5672119 h 5727900"/>
              <a:gd name="connsiteX4" fmla="*/ 8465 w 9167436"/>
              <a:gd name="connsiteY4" fmla="*/ 978410 h 5727900"/>
              <a:gd name="connsiteX0" fmla="*/ 8465 w 9167436"/>
              <a:gd name="connsiteY0" fmla="*/ 980601 h 5730091"/>
              <a:gd name="connsiteX1" fmla="*/ 9142035 w 9167436"/>
              <a:gd name="connsiteY1" fmla="*/ 23867 h 5730091"/>
              <a:gd name="connsiteX2" fmla="*/ 9167436 w 9167436"/>
              <a:gd name="connsiteY2" fmla="*/ 4683710 h 5730091"/>
              <a:gd name="connsiteX3" fmla="*/ 0 w 9167436"/>
              <a:gd name="connsiteY3" fmla="*/ 5674310 h 5730091"/>
              <a:gd name="connsiteX4" fmla="*/ 8465 w 9167436"/>
              <a:gd name="connsiteY4" fmla="*/ 980601 h 5730091"/>
              <a:gd name="connsiteX0" fmla="*/ 8465 w 9150503"/>
              <a:gd name="connsiteY0" fmla="*/ 980601 h 5730091"/>
              <a:gd name="connsiteX1" fmla="*/ 9142035 w 9150503"/>
              <a:gd name="connsiteY1" fmla="*/ 23867 h 5730091"/>
              <a:gd name="connsiteX2" fmla="*/ 9150503 w 9150503"/>
              <a:gd name="connsiteY2" fmla="*/ 4683710 h 5730091"/>
              <a:gd name="connsiteX3" fmla="*/ 0 w 9150503"/>
              <a:gd name="connsiteY3" fmla="*/ 5674310 h 5730091"/>
              <a:gd name="connsiteX4" fmla="*/ 8465 w 9150503"/>
              <a:gd name="connsiteY4" fmla="*/ 980601 h 5730091"/>
              <a:gd name="connsiteX0" fmla="*/ 8465 w 9150503"/>
              <a:gd name="connsiteY0" fmla="*/ 980601 h 5727239"/>
              <a:gd name="connsiteX1" fmla="*/ 9142035 w 9150503"/>
              <a:gd name="connsiteY1" fmla="*/ 23867 h 5727239"/>
              <a:gd name="connsiteX2" fmla="*/ 9150503 w 9150503"/>
              <a:gd name="connsiteY2" fmla="*/ 4683710 h 5727239"/>
              <a:gd name="connsiteX3" fmla="*/ 0 w 9150503"/>
              <a:gd name="connsiteY3" fmla="*/ 5674310 h 5727239"/>
              <a:gd name="connsiteX4" fmla="*/ 8465 w 9150503"/>
              <a:gd name="connsiteY4" fmla="*/ 980601 h 5727239"/>
              <a:gd name="connsiteX0" fmla="*/ 8465 w 9150503"/>
              <a:gd name="connsiteY0" fmla="*/ 980601 h 5700504"/>
              <a:gd name="connsiteX1" fmla="*/ 9142035 w 9150503"/>
              <a:gd name="connsiteY1" fmla="*/ 23867 h 5700504"/>
              <a:gd name="connsiteX2" fmla="*/ 9150503 w 9150503"/>
              <a:gd name="connsiteY2" fmla="*/ 4683710 h 5700504"/>
              <a:gd name="connsiteX3" fmla="*/ 0 w 9150503"/>
              <a:gd name="connsiteY3" fmla="*/ 5674310 h 5700504"/>
              <a:gd name="connsiteX4" fmla="*/ 8465 w 9150503"/>
              <a:gd name="connsiteY4" fmla="*/ 980601 h 5700504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601 h 5684321"/>
              <a:gd name="connsiteX1" fmla="*/ 9142035 w 9150503"/>
              <a:gd name="connsiteY1" fmla="*/ 23867 h 5684321"/>
              <a:gd name="connsiteX2" fmla="*/ 9150503 w 9150503"/>
              <a:gd name="connsiteY2" fmla="*/ 4683710 h 5684321"/>
              <a:gd name="connsiteX3" fmla="*/ 0 w 9150503"/>
              <a:gd name="connsiteY3" fmla="*/ 5657377 h 5684321"/>
              <a:gd name="connsiteX4" fmla="*/ 8465 w 9150503"/>
              <a:gd name="connsiteY4" fmla="*/ 980601 h 5684321"/>
              <a:gd name="connsiteX0" fmla="*/ 8465 w 9150503"/>
              <a:gd name="connsiteY0" fmla="*/ 980061 h 5683781"/>
              <a:gd name="connsiteX1" fmla="*/ 9142035 w 9150503"/>
              <a:gd name="connsiteY1" fmla="*/ 23327 h 5683781"/>
              <a:gd name="connsiteX2" fmla="*/ 9150503 w 9150503"/>
              <a:gd name="connsiteY2" fmla="*/ 4683170 h 5683781"/>
              <a:gd name="connsiteX3" fmla="*/ 0 w 9150503"/>
              <a:gd name="connsiteY3" fmla="*/ 5656837 h 5683781"/>
              <a:gd name="connsiteX4" fmla="*/ 8465 w 9150503"/>
              <a:gd name="connsiteY4" fmla="*/ 980061 h 5683781"/>
              <a:gd name="connsiteX0" fmla="*/ 8465 w 9150503"/>
              <a:gd name="connsiteY0" fmla="*/ 979799 h 5683519"/>
              <a:gd name="connsiteX1" fmla="*/ 9142035 w 9150503"/>
              <a:gd name="connsiteY1" fmla="*/ 23065 h 5683519"/>
              <a:gd name="connsiteX2" fmla="*/ 9150503 w 9150503"/>
              <a:gd name="connsiteY2" fmla="*/ 4682908 h 5683519"/>
              <a:gd name="connsiteX3" fmla="*/ 0 w 9150503"/>
              <a:gd name="connsiteY3" fmla="*/ 5656575 h 5683519"/>
              <a:gd name="connsiteX4" fmla="*/ 8465 w 9150503"/>
              <a:gd name="connsiteY4" fmla="*/ 979799 h 5683519"/>
              <a:gd name="connsiteX0" fmla="*/ 8465 w 9150503"/>
              <a:gd name="connsiteY0" fmla="*/ 979542 h 5683262"/>
              <a:gd name="connsiteX1" fmla="*/ 9142035 w 9150503"/>
              <a:gd name="connsiteY1" fmla="*/ 22808 h 5683262"/>
              <a:gd name="connsiteX2" fmla="*/ 9150503 w 9150503"/>
              <a:gd name="connsiteY2" fmla="*/ 4682651 h 5683262"/>
              <a:gd name="connsiteX3" fmla="*/ 0 w 9150503"/>
              <a:gd name="connsiteY3" fmla="*/ 5656318 h 5683262"/>
              <a:gd name="connsiteX4" fmla="*/ 8465 w 9150503"/>
              <a:gd name="connsiteY4" fmla="*/ 979542 h 5683262"/>
              <a:gd name="connsiteX0" fmla="*/ 8465 w 9150503"/>
              <a:gd name="connsiteY0" fmla="*/ 979542 h 5690957"/>
              <a:gd name="connsiteX1" fmla="*/ 9142035 w 9150503"/>
              <a:gd name="connsiteY1" fmla="*/ 22808 h 5690957"/>
              <a:gd name="connsiteX2" fmla="*/ 9150503 w 9150503"/>
              <a:gd name="connsiteY2" fmla="*/ 4682651 h 5690957"/>
              <a:gd name="connsiteX3" fmla="*/ 0 w 9150503"/>
              <a:gd name="connsiteY3" fmla="*/ 5656318 h 5690957"/>
              <a:gd name="connsiteX4" fmla="*/ 8465 w 9150503"/>
              <a:gd name="connsiteY4" fmla="*/ 979542 h 5690957"/>
              <a:gd name="connsiteX0" fmla="*/ 1629 w 9152134"/>
              <a:gd name="connsiteY0" fmla="*/ 971341 h 5691223"/>
              <a:gd name="connsiteX1" fmla="*/ 9143666 w 9152134"/>
              <a:gd name="connsiteY1" fmla="*/ 23074 h 5691223"/>
              <a:gd name="connsiteX2" fmla="*/ 9152134 w 9152134"/>
              <a:gd name="connsiteY2" fmla="*/ 4682917 h 5691223"/>
              <a:gd name="connsiteX3" fmla="*/ 1631 w 9152134"/>
              <a:gd name="connsiteY3" fmla="*/ 5656584 h 5691223"/>
              <a:gd name="connsiteX4" fmla="*/ 1629 w 9152134"/>
              <a:gd name="connsiteY4" fmla="*/ 971341 h 5691223"/>
              <a:gd name="connsiteX0" fmla="*/ 8465 w 9158970"/>
              <a:gd name="connsiteY0" fmla="*/ 971341 h 5691223"/>
              <a:gd name="connsiteX1" fmla="*/ 9150502 w 9158970"/>
              <a:gd name="connsiteY1" fmla="*/ 23074 h 5691223"/>
              <a:gd name="connsiteX2" fmla="*/ 9158970 w 9158970"/>
              <a:gd name="connsiteY2" fmla="*/ 4682917 h 5691223"/>
              <a:gd name="connsiteX3" fmla="*/ 0 w 9158970"/>
              <a:gd name="connsiteY3" fmla="*/ 5656584 h 5691223"/>
              <a:gd name="connsiteX4" fmla="*/ 8465 w 9158970"/>
              <a:gd name="connsiteY4" fmla="*/ 971341 h 5691223"/>
              <a:gd name="connsiteX0" fmla="*/ 8465 w 9158970"/>
              <a:gd name="connsiteY0" fmla="*/ 987747 h 5690695"/>
              <a:gd name="connsiteX1" fmla="*/ 9150502 w 9158970"/>
              <a:gd name="connsiteY1" fmla="*/ 22546 h 5690695"/>
              <a:gd name="connsiteX2" fmla="*/ 9158970 w 9158970"/>
              <a:gd name="connsiteY2" fmla="*/ 4682389 h 5690695"/>
              <a:gd name="connsiteX3" fmla="*/ 0 w 9158970"/>
              <a:gd name="connsiteY3" fmla="*/ 5656056 h 5690695"/>
              <a:gd name="connsiteX4" fmla="*/ 8465 w 9158970"/>
              <a:gd name="connsiteY4" fmla="*/ 987747 h 5690695"/>
              <a:gd name="connsiteX0" fmla="*/ 16932 w 9158970"/>
              <a:gd name="connsiteY0" fmla="*/ 971341 h 5691223"/>
              <a:gd name="connsiteX1" fmla="*/ 9150502 w 9158970"/>
              <a:gd name="connsiteY1" fmla="*/ 23074 h 5691223"/>
              <a:gd name="connsiteX2" fmla="*/ 9158970 w 9158970"/>
              <a:gd name="connsiteY2" fmla="*/ 4682917 h 5691223"/>
              <a:gd name="connsiteX3" fmla="*/ 0 w 9158970"/>
              <a:gd name="connsiteY3" fmla="*/ 5656584 h 5691223"/>
              <a:gd name="connsiteX4" fmla="*/ 16932 w 9158970"/>
              <a:gd name="connsiteY4" fmla="*/ 971341 h 5691223"/>
              <a:gd name="connsiteX0" fmla="*/ 8465 w 9158970"/>
              <a:gd name="connsiteY0" fmla="*/ 979542 h 5690957"/>
              <a:gd name="connsiteX1" fmla="*/ 9150502 w 9158970"/>
              <a:gd name="connsiteY1" fmla="*/ 22808 h 5690957"/>
              <a:gd name="connsiteX2" fmla="*/ 9158970 w 9158970"/>
              <a:gd name="connsiteY2" fmla="*/ 4682651 h 5690957"/>
              <a:gd name="connsiteX3" fmla="*/ 0 w 9158970"/>
              <a:gd name="connsiteY3" fmla="*/ 5656318 h 5690957"/>
              <a:gd name="connsiteX4" fmla="*/ 8465 w 9158970"/>
              <a:gd name="connsiteY4" fmla="*/ 979542 h 5690957"/>
              <a:gd name="connsiteX0" fmla="*/ 8465 w 9158970"/>
              <a:gd name="connsiteY0" fmla="*/ 1004174 h 5715589"/>
              <a:gd name="connsiteX1" fmla="*/ 9150502 w 9158970"/>
              <a:gd name="connsiteY1" fmla="*/ 22040 h 5715589"/>
              <a:gd name="connsiteX2" fmla="*/ 9158970 w 9158970"/>
              <a:gd name="connsiteY2" fmla="*/ 4707283 h 5715589"/>
              <a:gd name="connsiteX3" fmla="*/ 0 w 9158970"/>
              <a:gd name="connsiteY3" fmla="*/ 5680950 h 5715589"/>
              <a:gd name="connsiteX4" fmla="*/ 8465 w 9158970"/>
              <a:gd name="connsiteY4" fmla="*/ 1004174 h 5715589"/>
              <a:gd name="connsiteX0" fmla="*/ 8465 w 9158970"/>
              <a:gd name="connsiteY0" fmla="*/ 998193 h 5709608"/>
              <a:gd name="connsiteX1" fmla="*/ 9150502 w 9158970"/>
              <a:gd name="connsiteY1" fmla="*/ 16059 h 5709608"/>
              <a:gd name="connsiteX2" fmla="*/ 9158970 w 9158970"/>
              <a:gd name="connsiteY2" fmla="*/ 4701302 h 5709608"/>
              <a:gd name="connsiteX3" fmla="*/ 0 w 9158970"/>
              <a:gd name="connsiteY3" fmla="*/ 5674969 h 5709608"/>
              <a:gd name="connsiteX4" fmla="*/ 8465 w 9158970"/>
              <a:gd name="connsiteY4" fmla="*/ 998193 h 5709608"/>
              <a:gd name="connsiteX0" fmla="*/ 8465 w 9158970"/>
              <a:gd name="connsiteY0" fmla="*/ 1008478 h 5719893"/>
              <a:gd name="connsiteX1" fmla="*/ 9150502 w 9158970"/>
              <a:gd name="connsiteY1" fmla="*/ 26344 h 5719893"/>
              <a:gd name="connsiteX2" fmla="*/ 9158970 w 9158970"/>
              <a:gd name="connsiteY2" fmla="*/ 4711587 h 5719893"/>
              <a:gd name="connsiteX3" fmla="*/ 0 w 9158970"/>
              <a:gd name="connsiteY3" fmla="*/ 5685254 h 5719893"/>
              <a:gd name="connsiteX4" fmla="*/ 8465 w 9158970"/>
              <a:gd name="connsiteY4" fmla="*/ 1008478 h 5719893"/>
              <a:gd name="connsiteX0" fmla="*/ 8465 w 9158970"/>
              <a:gd name="connsiteY0" fmla="*/ 1000118 h 5711533"/>
              <a:gd name="connsiteX1" fmla="*/ 9150502 w 9158970"/>
              <a:gd name="connsiteY1" fmla="*/ 17984 h 5711533"/>
              <a:gd name="connsiteX2" fmla="*/ 9158970 w 9158970"/>
              <a:gd name="connsiteY2" fmla="*/ 4703227 h 5711533"/>
              <a:gd name="connsiteX3" fmla="*/ 0 w 9158970"/>
              <a:gd name="connsiteY3" fmla="*/ 5676894 h 5711533"/>
              <a:gd name="connsiteX4" fmla="*/ 8465 w 9158970"/>
              <a:gd name="connsiteY4" fmla="*/ 1000118 h 5711533"/>
              <a:gd name="connsiteX0" fmla="*/ 8465 w 9150877"/>
              <a:gd name="connsiteY0" fmla="*/ 1000118 h 5712954"/>
              <a:gd name="connsiteX1" fmla="*/ 9150502 w 9150877"/>
              <a:gd name="connsiteY1" fmla="*/ 17984 h 5712954"/>
              <a:gd name="connsiteX2" fmla="*/ 9142037 w 9150877"/>
              <a:gd name="connsiteY2" fmla="*/ 4728627 h 5712954"/>
              <a:gd name="connsiteX3" fmla="*/ 0 w 9150877"/>
              <a:gd name="connsiteY3" fmla="*/ 5676894 h 5712954"/>
              <a:gd name="connsiteX4" fmla="*/ 8465 w 9150877"/>
              <a:gd name="connsiteY4" fmla="*/ 1000118 h 5712954"/>
              <a:gd name="connsiteX0" fmla="*/ 8465 w 9150877"/>
              <a:gd name="connsiteY0" fmla="*/ 1000118 h 5713905"/>
              <a:gd name="connsiteX1" fmla="*/ 9150502 w 9150877"/>
              <a:gd name="connsiteY1" fmla="*/ 17984 h 5713905"/>
              <a:gd name="connsiteX2" fmla="*/ 9142037 w 9150877"/>
              <a:gd name="connsiteY2" fmla="*/ 4728627 h 5713905"/>
              <a:gd name="connsiteX3" fmla="*/ 0 w 9150877"/>
              <a:gd name="connsiteY3" fmla="*/ 5676894 h 5713905"/>
              <a:gd name="connsiteX4" fmla="*/ 8465 w 9150877"/>
              <a:gd name="connsiteY4" fmla="*/ 1000118 h 5713905"/>
              <a:gd name="connsiteX0" fmla="*/ 8465 w 9150877"/>
              <a:gd name="connsiteY0" fmla="*/ 1000118 h 5714899"/>
              <a:gd name="connsiteX1" fmla="*/ 9150502 w 9150877"/>
              <a:gd name="connsiteY1" fmla="*/ 17984 h 5714899"/>
              <a:gd name="connsiteX2" fmla="*/ 9142037 w 9150877"/>
              <a:gd name="connsiteY2" fmla="*/ 4728627 h 5714899"/>
              <a:gd name="connsiteX3" fmla="*/ 0 w 9150877"/>
              <a:gd name="connsiteY3" fmla="*/ 5676894 h 5714899"/>
              <a:gd name="connsiteX4" fmla="*/ 8465 w 9150877"/>
              <a:gd name="connsiteY4" fmla="*/ 1000118 h 5714899"/>
              <a:gd name="connsiteX0" fmla="*/ 8465 w 9151316"/>
              <a:gd name="connsiteY0" fmla="*/ 1000118 h 5714899"/>
              <a:gd name="connsiteX1" fmla="*/ 9150502 w 9151316"/>
              <a:gd name="connsiteY1" fmla="*/ 17984 h 5714899"/>
              <a:gd name="connsiteX2" fmla="*/ 9150504 w 9151316"/>
              <a:gd name="connsiteY2" fmla="*/ 4728627 h 5714899"/>
              <a:gd name="connsiteX3" fmla="*/ 0 w 9151316"/>
              <a:gd name="connsiteY3" fmla="*/ 5676894 h 5714899"/>
              <a:gd name="connsiteX4" fmla="*/ 8465 w 9151316"/>
              <a:gd name="connsiteY4" fmla="*/ 1000118 h 5714899"/>
              <a:gd name="connsiteX0" fmla="*/ 8465 w 9151316"/>
              <a:gd name="connsiteY0" fmla="*/ 1000118 h 5715446"/>
              <a:gd name="connsiteX1" fmla="*/ 9150502 w 9151316"/>
              <a:gd name="connsiteY1" fmla="*/ 17984 h 5715446"/>
              <a:gd name="connsiteX2" fmla="*/ 9150504 w 9151316"/>
              <a:gd name="connsiteY2" fmla="*/ 4737094 h 5715446"/>
              <a:gd name="connsiteX3" fmla="*/ 0 w 9151316"/>
              <a:gd name="connsiteY3" fmla="*/ 5676894 h 5715446"/>
              <a:gd name="connsiteX4" fmla="*/ 8465 w 9151316"/>
              <a:gd name="connsiteY4" fmla="*/ 1000118 h 5715446"/>
              <a:gd name="connsiteX0" fmla="*/ 8465 w 9151316"/>
              <a:gd name="connsiteY0" fmla="*/ 909632 h 5624960"/>
              <a:gd name="connsiteX1" fmla="*/ 9150502 w 9151316"/>
              <a:gd name="connsiteY1" fmla="*/ 20632 h 5624960"/>
              <a:gd name="connsiteX2" fmla="*/ 9150504 w 9151316"/>
              <a:gd name="connsiteY2" fmla="*/ 4646608 h 5624960"/>
              <a:gd name="connsiteX3" fmla="*/ 0 w 9151316"/>
              <a:gd name="connsiteY3" fmla="*/ 5586408 h 5624960"/>
              <a:gd name="connsiteX4" fmla="*/ 8465 w 9151316"/>
              <a:gd name="connsiteY4" fmla="*/ 909632 h 5624960"/>
              <a:gd name="connsiteX0" fmla="*/ 8465 w 9151316"/>
              <a:gd name="connsiteY0" fmla="*/ 975372 h 5622967"/>
              <a:gd name="connsiteX1" fmla="*/ 9150502 w 9151316"/>
              <a:gd name="connsiteY1" fmla="*/ 18639 h 5622967"/>
              <a:gd name="connsiteX2" fmla="*/ 9150504 w 9151316"/>
              <a:gd name="connsiteY2" fmla="*/ 4644615 h 5622967"/>
              <a:gd name="connsiteX3" fmla="*/ 0 w 9151316"/>
              <a:gd name="connsiteY3" fmla="*/ 5584415 h 5622967"/>
              <a:gd name="connsiteX4" fmla="*/ 8465 w 9151316"/>
              <a:gd name="connsiteY4" fmla="*/ 975372 h 5622967"/>
              <a:gd name="connsiteX0" fmla="*/ 8465 w 9151316"/>
              <a:gd name="connsiteY0" fmla="*/ 976770 h 5624365"/>
              <a:gd name="connsiteX1" fmla="*/ 9150502 w 9151316"/>
              <a:gd name="connsiteY1" fmla="*/ 20037 h 5624365"/>
              <a:gd name="connsiteX2" fmla="*/ 9150504 w 9151316"/>
              <a:gd name="connsiteY2" fmla="*/ 4646013 h 5624365"/>
              <a:gd name="connsiteX3" fmla="*/ 0 w 9151316"/>
              <a:gd name="connsiteY3" fmla="*/ 5585813 h 5624365"/>
              <a:gd name="connsiteX4" fmla="*/ 8465 w 9151316"/>
              <a:gd name="connsiteY4" fmla="*/ 976770 h 5624365"/>
              <a:gd name="connsiteX0" fmla="*/ 8465 w 9151316"/>
              <a:gd name="connsiteY0" fmla="*/ 976770 h 5624365"/>
              <a:gd name="connsiteX1" fmla="*/ 9150502 w 9151316"/>
              <a:gd name="connsiteY1" fmla="*/ 20037 h 5624365"/>
              <a:gd name="connsiteX2" fmla="*/ 9150504 w 9151316"/>
              <a:gd name="connsiteY2" fmla="*/ 4646013 h 5624365"/>
              <a:gd name="connsiteX3" fmla="*/ 0 w 9151316"/>
              <a:gd name="connsiteY3" fmla="*/ 5585813 h 5624365"/>
              <a:gd name="connsiteX4" fmla="*/ 8465 w 9151316"/>
              <a:gd name="connsiteY4" fmla="*/ 976770 h 5624365"/>
              <a:gd name="connsiteX0" fmla="*/ 8465 w 9151316"/>
              <a:gd name="connsiteY0" fmla="*/ 978935 h 5626530"/>
              <a:gd name="connsiteX1" fmla="*/ 9150502 w 9151316"/>
              <a:gd name="connsiteY1" fmla="*/ 22202 h 5626530"/>
              <a:gd name="connsiteX2" fmla="*/ 9150504 w 9151316"/>
              <a:gd name="connsiteY2" fmla="*/ 4648178 h 5626530"/>
              <a:gd name="connsiteX3" fmla="*/ 0 w 9151316"/>
              <a:gd name="connsiteY3" fmla="*/ 5587978 h 5626530"/>
              <a:gd name="connsiteX4" fmla="*/ 8465 w 9151316"/>
              <a:gd name="connsiteY4" fmla="*/ 978935 h 5626530"/>
              <a:gd name="connsiteX0" fmla="*/ 8465 w 9151316"/>
              <a:gd name="connsiteY0" fmla="*/ 983455 h 5631050"/>
              <a:gd name="connsiteX1" fmla="*/ 9150502 w 9151316"/>
              <a:gd name="connsiteY1" fmla="*/ 26722 h 5631050"/>
              <a:gd name="connsiteX2" fmla="*/ 9150504 w 9151316"/>
              <a:gd name="connsiteY2" fmla="*/ 4652698 h 5631050"/>
              <a:gd name="connsiteX3" fmla="*/ 0 w 9151316"/>
              <a:gd name="connsiteY3" fmla="*/ 5592498 h 5631050"/>
              <a:gd name="connsiteX4" fmla="*/ 8465 w 9151316"/>
              <a:gd name="connsiteY4" fmla="*/ 983455 h 5631050"/>
              <a:gd name="connsiteX0" fmla="*/ 8465 w 9151316"/>
              <a:gd name="connsiteY0" fmla="*/ 981166 h 5628761"/>
              <a:gd name="connsiteX1" fmla="*/ 9150502 w 9151316"/>
              <a:gd name="connsiteY1" fmla="*/ 24433 h 5628761"/>
              <a:gd name="connsiteX2" fmla="*/ 9150504 w 9151316"/>
              <a:gd name="connsiteY2" fmla="*/ 4650409 h 5628761"/>
              <a:gd name="connsiteX3" fmla="*/ 0 w 9151316"/>
              <a:gd name="connsiteY3" fmla="*/ 5590209 h 5628761"/>
              <a:gd name="connsiteX4" fmla="*/ 8465 w 9151316"/>
              <a:gd name="connsiteY4" fmla="*/ 981166 h 5628761"/>
              <a:gd name="connsiteX0" fmla="*/ 8465 w 9151316"/>
              <a:gd name="connsiteY0" fmla="*/ 978936 h 5626531"/>
              <a:gd name="connsiteX1" fmla="*/ 9150502 w 9151316"/>
              <a:gd name="connsiteY1" fmla="*/ 22203 h 5626531"/>
              <a:gd name="connsiteX2" fmla="*/ 9150504 w 9151316"/>
              <a:gd name="connsiteY2" fmla="*/ 4648179 h 5626531"/>
              <a:gd name="connsiteX3" fmla="*/ 0 w 9151316"/>
              <a:gd name="connsiteY3" fmla="*/ 5587979 h 5626531"/>
              <a:gd name="connsiteX4" fmla="*/ 8465 w 9151316"/>
              <a:gd name="connsiteY4" fmla="*/ 978936 h 5626531"/>
              <a:gd name="connsiteX0" fmla="*/ 8465 w 9151316"/>
              <a:gd name="connsiteY0" fmla="*/ 978155 h 5625750"/>
              <a:gd name="connsiteX1" fmla="*/ 9150502 w 9151316"/>
              <a:gd name="connsiteY1" fmla="*/ 21422 h 5625750"/>
              <a:gd name="connsiteX2" fmla="*/ 9150504 w 9151316"/>
              <a:gd name="connsiteY2" fmla="*/ 4647398 h 5625750"/>
              <a:gd name="connsiteX3" fmla="*/ 0 w 9151316"/>
              <a:gd name="connsiteY3" fmla="*/ 5587198 h 5625750"/>
              <a:gd name="connsiteX4" fmla="*/ 8465 w 9151316"/>
              <a:gd name="connsiteY4" fmla="*/ 978155 h 5625750"/>
              <a:gd name="connsiteX0" fmla="*/ 8465 w 9151316"/>
              <a:gd name="connsiteY0" fmla="*/ 986363 h 5625492"/>
              <a:gd name="connsiteX1" fmla="*/ 9150502 w 9151316"/>
              <a:gd name="connsiteY1" fmla="*/ 21164 h 5625492"/>
              <a:gd name="connsiteX2" fmla="*/ 9150504 w 9151316"/>
              <a:gd name="connsiteY2" fmla="*/ 4647140 h 5625492"/>
              <a:gd name="connsiteX3" fmla="*/ 0 w 9151316"/>
              <a:gd name="connsiteY3" fmla="*/ 5586940 h 5625492"/>
              <a:gd name="connsiteX4" fmla="*/ 8465 w 9151316"/>
              <a:gd name="connsiteY4" fmla="*/ 986363 h 5625492"/>
              <a:gd name="connsiteX0" fmla="*/ 8465 w 9151316"/>
              <a:gd name="connsiteY0" fmla="*/ 985195 h 5624324"/>
              <a:gd name="connsiteX1" fmla="*/ 9150502 w 9151316"/>
              <a:gd name="connsiteY1" fmla="*/ 19996 h 5624324"/>
              <a:gd name="connsiteX2" fmla="*/ 9150504 w 9151316"/>
              <a:gd name="connsiteY2" fmla="*/ 4645972 h 5624324"/>
              <a:gd name="connsiteX3" fmla="*/ 0 w 9151316"/>
              <a:gd name="connsiteY3" fmla="*/ 5585772 h 5624324"/>
              <a:gd name="connsiteX4" fmla="*/ 8465 w 9151316"/>
              <a:gd name="connsiteY4" fmla="*/ 985195 h 5624324"/>
              <a:gd name="connsiteX0" fmla="*/ 8465 w 9151316"/>
              <a:gd name="connsiteY0" fmla="*/ 991566 h 5630695"/>
              <a:gd name="connsiteX1" fmla="*/ 9150502 w 9151316"/>
              <a:gd name="connsiteY1" fmla="*/ 26367 h 5630695"/>
              <a:gd name="connsiteX2" fmla="*/ 9150504 w 9151316"/>
              <a:gd name="connsiteY2" fmla="*/ 4652343 h 5630695"/>
              <a:gd name="connsiteX3" fmla="*/ 0 w 9151316"/>
              <a:gd name="connsiteY3" fmla="*/ 5592143 h 5630695"/>
              <a:gd name="connsiteX4" fmla="*/ 8465 w 9151316"/>
              <a:gd name="connsiteY4" fmla="*/ 991566 h 5630695"/>
              <a:gd name="connsiteX0" fmla="*/ 8465 w 9151316"/>
              <a:gd name="connsiteY0" fmla="*/ 993805 h 5632934"/>
              <a:gd name="connsiteX1" fmla="*/ 9150502 w 9151316"/>
              <a:gd name="connsiteY1" fmla="*/ 28606 h 5632934"/>
              <a:gd name="connsiteX2" fmla="*/ 9150504 w 9151316"/>
              <a:gd name="connsiteY2" fmla="*/ 4654582 h 5632934"/>
              <a:gd name="connsiteX3" fmla="*/ 0 w 9151316"/>
              <a:gd name="connsiteY3" fmla="*/ 5594382 h 5632934"/>
              <a:gd name="connsiteX4" fmla="*/ 8465 w 9151316"/>
              <a:gd name="connsiteY4" fmla="*/ 993805 h 5632934"/>
              <a:gd name="connsiteX0" fmla="*/ 8465 w 9151316"/>
              <a:gd name="connsiteY0" fmla="*/ 993805 h 5632934"/>
              <a:gd name="connsiteX1" fmla="*/ 9150502 w 9151316"/>
              <a:gd name="connsiteY1" fmla="*/ 28606 h 5632934"/>
              <a:gd name="connsiteX2" fmla="*/ 9150504 w 9151316"/>
              <a:gd name="connsiteY2" fmla="*/ 4654582 h 5632934"/>
              <a:gd name="connsiteX3" fmla="*/ 0 w 9151316"/>
              <a:gd name="connsiteY3" fmla="*/ 5594382 h 5632934"/>
              <a:gd name="connsiteX4" fmla="*/ 8465 w 9151316"/>
              <a:gd name="connsiteY4" fmla="*/ 993805 h 5632934"/>
              <a:gd name="connsiteX0" fmla="*/ 8465 w 9151316"/>
              <a:gd name="connsiteY0" fmla="*/ 993518 h 5632647"/>
              <a:gd name="connsiteX1" fmla="*/ 9150502 w 9151316"/>
              <a:gd name="connsiteY1" fmla="*/ 28319 h 5632647"/>
              <a:gd name="connsiteX2" fmla="*/ 9150504 w 9151316"/>
              <a:gd name="connsiteY2" fmla="*/ 4654295 h 5632647"/>
              <a:gd name="connsiteX3" fmla="*/ 0 w 9151316"/>
              <a:gd name="connsiteY3" fmla="*/ 5594095 h 5632647"/>
              <a:gd name="connsiteX4" fmla="*/ 8465 w 9151316"/>
              <a:gd name="connsiteY4" fmla="*/ 993518 h 5632647"/>
              <a:gd name="connsiteX0" fmla="*/ 8465 w 9151316"/>
              <a:gd name="connsiteY0" fmla="*/ 977189 h 5633252"/>
              <a:gd name="connsiteX1" fmla="*/ 9150502 w 9151316"/>
              <a:gd name="connsiteY1" fmla="*/ 28924 h 5633252"/>
              <a:gd name="connsiteX2" fmla="*/ 9150504 w 9151316"/>
              <a:gd name="connsiteY2" fmla="*/ 4654900 h 5633252"/>
              <a:gd name="connsiteX3" fmla="*/ 0 w 9151316"/>
              <a:gd name="connsiteY3" fmla="*/ 5594700 h 5633252"/>
              <a:gd name="connsiteX4" fmla="*/ 8465 w 9151316"/>
              <a:gd name="connsiteY4" fmla="*/ 977189 h 5633252"/>
              <a:gd name="connsiteX0" fmla="*/ 8465 w 9151316"/>
              <a:gd name="connsiteY0" fmla="*/ 977488 h 5633551"/>
              <a:gd name="connsiteX1" fmla="*/ 9150502 w 9151316"/>
              <a:gd name="connsiteY1" fmla="*/ 29223 h 5633551"/>
              <a:gd name="connsiteX2" fmla="*/ 9150504 w 9151316"/>
              <a:gd name="connsiteY2" fmla="*/ 4655199 h 5633551"/>
              <a:gd name="connsiteX3" fmla="*/ 0 w 9151316"/>
              <a:gd name="connsiteY3" fmla="*/ 5594999 h 5633551"/>
              <a:gd name="connsiteX4" fmla="*/ 8465 w 9151316"/>
              <a:gd name="connsiteY4" fmla="*/ 977488 h 5633551"/>
              <a:gd name="connsiteX0" fmla="*/ 8465 w 9151316"/>
              <a:gd name="connsiteY0" fmla="*/ 961199 h 5634195"/>
              <a:gd name="connsiteX1" fmla="*/ 9150502 w 9151316"/>
              <a:gd name="connsiteY1" fmla="*/ 29867 h 5634195"/>
              <a:gd name="connsiteX2" fmla="*/ 9150504 w 9151316"/>
              <a:gd name="connsiteY2" fmla="*/ 4655843 h 5634195"/>
              <a:gd name="connsiteX3" fmla="*/ 0 w 9151316"/>
              <a:gd name="connsiteY3" fmla="*/ 5595643 h 5634195"/>
              <a:gd name="connsiteX4" fmla="*/ 8465 w 9151316"/>
              <a:gd name="connsiteY4" fmla="*/ 961199 h 5634195"/>
              <a:gd name="connsiteX0" fmla="*/ 8465 w 9151316"/>
              <a:gd name="connsiteY0" fmla="*/ 961516 h 5634512"/>
              <a:gd name="connsiteX1" fmla="*/ 9150502 w 9151316"/>
              <a:gd name="connsiteY1" fmla="*/ 30184 h 5634512"/>
              <a:gd name="connsiteX2" fmla="*/ 9150504 w 9151316"/>
              <a:gd name="connsiteY2" fmla="*/ 4656160 h 5634512"/>
              <a:gd name="connsiteX3" fmla="*/ 0 w 9151316"/>
              <a:gd name="connsiteY3" fmla="*/ 5595960 h 5634512"/>
              <a:gd name="connsiteX4" fmla="*/ 8465 w 9151316"/>
              <a:gd name="connsiteY4" fmla="*/ 961516 h 5634512"/>
              <a:gd name="connsiteX0" fmla="*/ 8465 w 9151316"/>
              <a:gd name="connsiteY0" fmla="*/ 961516 h 5634512"/>
              <a:gd name="connsiteX1" fmla="*/ 9150502 w 9151316"/>
              <a:gd name="connsiteY1" fmla="*/ 30184 h 5634512"/>
              <a:gd name="connsiteX2" fmla="*/ 9150504 w 9151316"/>
              <a:gd name="connsiteY2" fmla="*/ 4656160 h 5634512"/>
              <a:gd name="connsiteX3" fmla="*/ 0 w 9151316"/>
              <a:gd name="connsiteY3" fmla="*/ 5595960 h 5634512"/>
              <a:gd name="connsiteX4" fmla="*/ 8465 w 9151316"/>
              <a:gd name="connsiteY4" fmla="*/ 961516 h 5634512"/>
              <a:gd name="connsiteX0" fmla="*/ 8465 w 9151316"/>
              <a:gd name="connsiteY0" fmla="*/ 961840 h 5634836"/>
              <a:gd name="connsiteX1" fmla="*/ 9150502 w 9151316"/>
              <a:gd name="connsiteY1" fmla="*/ 30508 h 5634836"/>
              <a:gd name="connsiteX2" fmla="*/ 9150504 w 9151316"/>
              <a:gd name="connsiteY2" fmla="*/ 4656484 h 5634836"/>
              <a:gd name="connsiteX3" fmla="*/ 0 w 9151316"/>
              <a:gd name="connsiteY3" fmla="*/ 5596284 h 5634836"/>
              <a:gd name="connsiteX4" fmla="*/ 8465 w 9151316"/>
              <a:gd name="connsiteY4" fmla="*/ 961840 h 5634836"/>
              <a:gd name="connsiteX0" fmla="*/ 8465 w 9151316"/>
              <a:gd name="connsiteY0" fmla="*/ 957571 h 5630567"/>
              <a:gd name="connsiteX1" fmla="*/ 9150502 w 9151316"/>
              <a:gd name="connsiteY1" fmla="*/ 26239 h 5630567"/>
              <a:gd name="connsiteX2" fmla="*/ 9150504 w 9151316"/>
              <a:gd name="connsiteY2" fmla="*/ 4652215 h 5630567"/>
              <a:gd name="connsiteX3" fmla="*/ 0 w 9151316"/>
              <a:gd name="connsiteY3" fmla="*/ 5592015 h 5630567"/>
              <a:gd name="connsiteX4" fmla="*/ 8465 w 9151316"/>
              <a:gd name="connsiteY4" fmla="*/ 957571 h 5630567"/>
              <a:gd name="connsiteX0" fmla="*/ 8465 w 9151316"/>
              <a:gd name="connsiteY0" fmla="*/ 958864 h 5631860"/>
              <a:gd name="connsiteX1" fmla="*/ 9150502 w 9151316"/>
              <a:gd name="connsiteY1" fmla="*/ 27532 h 5631860"/>
              <a:gd name="connsiteX2" fmla="*/ 9150504 w 9151316"/>
              <a:gd name="connsiteY2" fmla="*/ 4653508 h 5631860"/>
              <a:gd name="connsiteX3" fmla="*/ 0 w 9151316"/>
              <a:gd name="connsiteY3" fmla="*/ 5593308 h 5631860"/>
              <a:gd name="connsiteX4" fmla="*/ 8465 w 9151316"/>
              <a:gd name="connsiteY4" fmla="*/ 958864 h 5631860"/>
              <a:gd name="connsiteX0" fmla="*/ 8465 w 9151316"/>
              <a:gd name="connsiteY0" fmla="*/ 958333 h 5631329"/>
              <a:gd name="connsiteX1" fmla="*/ 9150502 w 9151316"/>
              <a:gd name="connsiteY1" fmla="*/ 27001 h 5631329"/>
              <a:gd name="connsiteX2" fmla="*/ 9150504 w 9151316"/>
              <a:gd name="connsiteY2" fmla="*/ 4652977 h 5631329"/>
              <a:gd name="connsiteX3" fmla="*/ 0 w 9151316"/>
              <a:gd name="connsiteY3" fmla="*/ 5592777 h 5631329"/>
              <a:gd name="connsiteX4" fmla="*/ 8465 w 9151316"/>
              <a:gd name="connsiteY4" fmla="*/ 958333 h 5631329"/>
              <a:gd name="connsiteX0" fmla="*/ 8465 w 9151316"/>
              <a:gd name="connsiteY0" fmla="*/ 966530 h 5631060"/>
              <a:gd name="connsiteX1" fmla="*/ 9150502 w 9151316"/>
              <a:gd name="connsiteY1" fmla="*/ 26732 h 5631060"/>
              <a:gd name="connsiteX2" fmla="*/ 9150504 w 9151316"/>
              <a:gd name="connsiteY2" fmla="*/ 4652708 h 5631060"/>
              <a:gd name="connsiteX3" fmla="*/ 0 w 9151316"/>
              <a:gd name="connsiteY3" fmla="*/ 5592508 h 5631060"/>
              <a:gd name="connsiteX4" fmla="*/ 8465 w 9151316"/>
              <a:gd name="connsiteY4" fmla="*/ 966530 h 5631060"/>
              <a:gd name="connsiteX0" fmla="*/ 8465 w 9151316"/>
              <a:gd name="connsiteY0" fmla="*/ 970957 h 5635487"/>
              <a:gd name="connsiteX1" fmla="*/ 9150502 w 9151316"/>
              <a:gd name="connsiteY1" fmla="*/ 31159 h 5635487"/>
              <a:gd name="connsiteX2" fmla="*/ 9150504 w 9151316"/>
              <a:gd name="connsiteY2" fmla="*/ 4657135 h 5635487"/>
              <a:gd name="connsiteX3" fmla="*/ 0 w 9151316"/>
              <a:gd name="connsiteY3" fmla="*/ 5596935 h 5635487"/>
              <a:gd name="connsiteX4" fmla="*/ 8465 w 9151316"/>
              <a:gd name="connsiteY4" fmla="*/ 970957 h 5635487"/>
              <a:gd name="connsiteX0" fmla="*/ 8465 w 9151316"/>
              <a:gd name="connsiteY0" fmla="*/ 969035 h 5633565"/>
              <a:gd name="connsiteX1" fmla="*/ 9150502 w 9151316"/>
              <a:gd name="connsiteY1" fmla="*/ 29237 h 5633565"/>
              <a:gd name="connsiteX2" fmla="*/ 9150504 w 9151316"/>
              <a:gd name="connsiteY2" fmla="*/ 4655213 h 5633565"/>
              <a:gd name="connsiteX3" fmla="*/ 0 w 9151316"/>
              <a:gd name="connsiteY3" fmla="*/ 5595013 h 5633565"/>
              <a:gd name="connsiteX4" fmla="*/ 8465 w 9151316"/>
              <a:gd name="connsiteY4" fmla="*/ 969035 h 5633565"/>
              <a:gd name="connsiteX0" fmla="*/ 8465 w 9151316"/>
              <a:gd name="connsiteY0" fmla="*/ 952746 h 5634209"/>
              <a:gd name="connsiteX1" fmla="*/ 9150502 w 9151316"/>
              <a:gd name="connsiteY1" fmla="*/ 29881 h 5634209"/>
              <a:gd name="connsiteX2" fmla="*/ 9150504 w 9151316"/>
              <a:gd name="connsiteY2" fmla="*/ 4655857 h 5634209"/>
              <a:gd name="connsiteX3" fmla="*/ 0 w 9151316"/>
              <a:gd name="connsiteY3" fmla="*/ 5595657 h 5634209"/>
              <a:gd name="connsiteX4" fmla="*/ 8465 w 9151316"/>
              <a:gd name="connsiteY4" fmla="*/ 952746 h 5634209"/>
              <a:gd name="connsiteX0" fmla="*/ 8465 w 9151316"/>
              <a:gd name="connsiteY0" fmla="*/ 969035 h 5633565"/>
              <a:gd name="connsiteX1" fmla="*/ 9150502 w 9151316"/>
              <a:gd name="connsiteY1" fmla="*/ 29237 h 5633565"/>
              <a:gd name="connsiteX2" fmla="*/ 9150504 w 9151316"/>
              <a:gd name="connsiteY2" fmla="*/ 4655213 h 5633565"/>
              <a:gd name="connsiteX3" fmla="*/ 0 w 9151316"/>
              <a:gd name="connsiteY3" fmla="*/ 5595013 h 5633565"/>
              <a:gd name="connsiteX4" fmla="*/ 8465 w 9151316"/>
              <a:gd name="connsiteY4" fmla="*/ 969035 h 5633565"/>
              <a:gd name="connsiteX0" fmla="*/ 8465 w 9151316"/>
              <a:gd name="connsiteY0" fmla="*/ 970291 h 5634821"/>
              <a:gd name="connsiteX1" fmla="*/ 9150502 w 9151316"/>
              <a:gd name="connsiteY1" fmla="*/ 30493 h 5634821"/>
              <a:gd name="connsiteX2" fmla="*/ 9150504 w 9151316"/>
              <a:gd name="connsiteY2" fmla="*/ 4656469 h 5634821"/>
              <a:gd name="connsiteX3" fmla="*/ 0 w 9151316"/>
              <a:gd name="connsiteY3" fmla="*/ 5596269 h 5634821"/>
              <a:gd name="connsiteX4" fmla="*/ 8465 w 9151316"/>
              <a:gd name="connsiteY4" fmla="*/ 970291 h 5634821"/>
              <a:gd name="connsiteX0" fmla="*/ 1629 w 9152947"/>
              <a:gd name="connsiteY0" fmla="*/ 986557 h 5634153"/>
              <a:gd name="connsiteX1" fmla="*/ 9152133 w 9152947"/>
              <a:gd name="connsiteY1" fmla="*/ 29825 h 5634153"/>
              <a:gd name="connsiteX2" fmla="*/ 9152135 w 9152947"/>
              <a:gd name="connsiteY2" fmla="*/ 4655801 h 5634153"/>
              <a:gd name="connsiteX3" fmla="*/ 1631 w 9152947"/>
              <a:gd name="connsiteY3" fmla="*/ 5595601 h 5634153"/>
              <a:gd name="connsiteX4" fmla="*/ 1629 w 9152947"/>
              <a:gd name="connsiteY4" fmla="*/ 986557 h 5634153"/>
              <a:gd name="connsiteX0" fmla="*/ 1629 w 9152947"/>
              <a:gd name="connsiteY0" fmla="*/ 986557 h 5634153"/>
              <a:gd name="connsiteX1" fmla="*/ 9152133 w 9152947"/>
              <a:gd name="connsiteY1" fmla="*/ 29825 h 5634153"/>
              <a:gd name="connsiteX2" fmla="*/ 9152135 w 9152947"/>
              <a:gd name="connsiteY2" fmla="*/ 4655801 h 5634153"/>
              <a:gd name="connsiteX3" fmla="*/ 1631 w 9152947"/>
              <a:gd name="connsiteY3" fmla="*/ 5595601 h 5634153"/>
              <a:gd name="connsiteX4" fmla="*/ 1629 w 9152947"/>
              <a:gd name="connsiteY4" fmla="*/ 986557 h 5634153"/>
              <a:gd name="connsiteX0" fmla="*/ 1629 w 9152947"/>
              <a:gd name="connsiteY0" fmla="*/ 962170 h 5635166"/>
              <a:gd name="connsiteX1" fmla="*/ 9152133 w 9152947"/>
              <a:gd name="connsiteY1" fmla="*/ 30838 h 5635166"/>
              <a:gd name="connsiteX2" fmla="*/ 9152135 w 9152947"/>
              <a:gd name="connsiteY2" fmla="*/ 4656814 h 5635166"/>
              <a:gd name="connsiteX3" fmla="*/ 1631 w 9152947"/>
              <a:gd name="connsiteY3" fmla="*/ 5596614 h 5635166"/>
              <a:gd name="connsiteX4" fmla="*/ 1629 w 9152947"/>
              <a:gd name="connsiteY4" fmla="*/ 962170 h 5635166"/>
              <a:gd name="connsiteX0" fmla="*/ 1629 w 9152947"/>
              <a:gd name="connsiteY0" fmla="*/ 958074 h 5631070"/>
              <a:gd name="connsiteX1" fmla="*/ 9152133 w 9152947"/>
              <a:gd name="connsiteY1" fmla="*/ 26742 h 5631070"/>
              <a:gd name="connsiteX2" fmla="*/ 9152135 w 9152947"/>
              <a:gd name="connsiteY2" fmla="*/ 4652718 h 5631070"/>
              <a:gd name="connsiteX3" fmla="*/ 1631 w 9152947"/>
              <a:gd name="connsiteY3" fmla="*/ 5592518 h 5631070"/>
              <a:gd name="connsiteX4" fmla="*/ 1629 w 9152947"/>
              <a:gd name="connsiteY4" fmla="*/ 958074 h 5631070"/>
              <a:gd name="connsiteX0" fmla="*/ 1629 w 9152947"/>
              <a:gd name="connsiteY0" fmla="*/ 958074 h 5631070"/>
              <a:gd name="connsiteX1" fmla="*/ 9152133 w 9152947"/>
              <a:gd name="connsiteY1" fmla="*/ 26742 h 5631070"/>
              <a:gd name="connsiteX2" fmla="*/ 9152135 w 9152947"/>
              <a:gd name="connsiteY2" fmla="*/ 4652718 h 5631070"/>
              <a:gd name="connsiteX3" fmla="*/ 1631 w 9152947"/>
              <a:gd name="connsiteY3" fmla="*/ 5592518 h 5631070"/>
              <a:gd name="connsiteX4" fmla="*/ 1629 w 9152947"/>
              <a:gd name="connsiteY4" fmla="*/ 958074 h 5631070"/>
              <a:gd name="connsiteX0" fmla="*/ 1629 w 9152947"/>
              <a:gd name="connsiteY0" fmla="*/ 964770 h 5637766"/>
              <a:gd name="connsiteX1" fmla="*/ 9152133 w 9152947"/>
              <a:gd name="connsiteY1" fmla="*/ 33438 h 5637766"/>
              <a:gd name="connsiteX2" fmla="*/ 9152135 w 9152947"/>
              <a:gd name="connsiteY2" fmla="*/ 4659414 h 5637766"/>
              <a:gd name="connsiteX3" fmla="*/ 1631 w 9152947"/>
              <a:gd name="connsiteY3" fmla="*/ 5599214 h 5637766"/>
              <a:gd name="connsiteX4" fmla="*/ 1629 w 9152947"/>
              <a:gd name="connsiteY4" fmla="*/ 964770 h 5637766"/>
              <a:gd name="connsiteX0" fmla="*/ 1629 w 9152947"/>
              <a:gd name="connsiteY0" fmla="*/ 962490 h 5635486"/>
              <a:gd name="connsiteX1" fmla="*/ 9152133 w 9152947"/>
              <a:gd name="connsiteY1" fmla="*/ 31158 h 5635486"/>
              <a:gd name="connsiteX2" fmla="*/ 9152135 w 9152947"/>
              <a:gd name="connsiteY2" fmla="*/ 4657134 h 5635486"/>
              <a:gd name="connsiteX3" fmla="*/ 1631 w 9152947"/>
              <a:gd name="connsiteY3" fmla="*/ 5596934 h 5635486"/>
              <a:gd name="connsiteX4" fmla="*/ 1629 w 9152947"/>
              <a:gd name="connsiteY4" fmla="*/ 962490 h 5635486"/>
              <a:gd name="connsiteX0" fmla="*/ 8464 w 9151316"/>
              <a:gd name="connsiteY0" fmla="*/ 987015 h 5634611"/>
              <a:gd name="connsiteX1" fmla="*/ 9150502 w 9151316"/>
              <a:gd name="connsiteY1" fmla="*/ 30283 h 5634611"/>
              <a:gd name="connsiteX2" fmla="*/ 9150504 w 9151316"/>
              <a:gd name="connsiteY2" fmla="*/ 4656259 h 5634611"/>
              <a:gd name="connsiteX3" fmla="*/ 0 w 9151316"/>
              <a:gd name="connsiteY3" fmla="*/ 5596059 h 5634611"/>
              <a:gd name="connsiteX4" fmla="*/ 8464 w 9151316"/>
              <a:gd name="connsiteY4" fmla="*/ 987015 h 5634611"/>
              <a:gd name="connsiteX0" fmla="*/ 8464 w 9151316"/>
              <a:gd name="connsiteY0" fmla="*/ 987289 h 5634885"/>
              <a:gd name="connsiteX1" fmla="*/ 9150502 w 9151316"/>
              <a:gd name="connsiteY1" fmla="*/ 30557 h 5634885"/>
              <a:gd name="connsiteX2" fmla="*/ 9150504 w 9151316"/>
              <a:gd name="connsiteY2" fmla="*/ 4656533 h 5634885"/>
              <a:gd name="connsiteX3" fmla="*/ 0 w 9151316"/>
              <a:gd name="connsiteY3" fmla="*/ 5596333 h 5634885"/>
              <a:gd name="connsiteX4" fmla="*/ 8464 w 9151316"/>
              <a:gd name="connsiteY4" fmla="*/ 987289 h 5634885"/>
              <a:gd name="connsiteX0" fmla="*/ 8464 w 9151316"/>
              <a:gd name="connsiteY0" fmla="*/ 989038 h 5636634"/>
              <a:gd name="connsiteX1" fmla="*/ 9150502 w 9151316"/>
              <a:gd name="connsiteY1" fmla="*/ 32306 h 5636634"/>
              <a:gd name="connsiteX2" fmla="*/ 9150504 w 9151316"/>
              <a:gd name="connsiteY2" fmla="*/ 4658282 h 5636634"/>
              <a:gd name="connsiteX3" fmla="*/ 0 w 9151316"/>
              <a:gd name="connsiteY3" fmla="*/ 5598082 h 5636634"/>
              <a:gd name="connsiteX4" fmla="*/ 8464 w 9151316"/>
              <a:gd name="connsiteY4" fmla="*/ 989038 h 5636634"/>
              <a:gd name="connsiteX0" fmla="*/ 8464 w 9151316"/>
              <a:gd name="connsiteY0" fmla="*/ 1005342 h 5652938"/>
              <a:gd name="connsiteX1" fmla="*/ 9150502 w 9151316"/>
              <a:gd name="connsiteY1" fmla="*/ 31677 h 5652938"/>
              <a:gd name="connsiteX2" fmla="*/ 9150504 w 9151316"/>
              <a:gd name="connsiteY2" fmla="*/ 4674586 h 5652938"/>
              <a:gd name="connsiteX3" fmla="*/ 0 w 9151316"/>
              <a:gd name="connsiteY3" fmla="*/ 5614386 h 5652938"/>
              <a:gd name="connsiteX4" fmla="*/ 8464 w 9151316"/>
              <a:gd name="connsiteY4" fmla="*/ 1005342 h 565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1316" h="5652938">
                <a:moveTo>
                  <a:pt x="8464" y="1005342"/>
                </a:moveTo>
                <a:cubicBezTo>
                  <a:pt x="1461254" y="542498"/>
                  <a:pt x="4878310" y="-157413"/>
                  <a:pt x="9150502" y="31677"/>
                </a:cubicBezTo>
                <a:cubicBezTo>
                  <a:pt x="9153324" y="1596247"/>
                  <a:pt x="9147682" y="3110016"/>
                  <a:pt x="9150504" y="4674586"/>
                </a:cubicBezTo>
                <a:cubicBezTo>
                  <a:pt x="6540603" y="5397075"/>
                  <a:pt x="3346502" y="5780898"/>
                  <a:pt x="0" y="5614386"/>
                </a:cubicBezTo>
                <a:cubicBezTo>
                  <a:pt x="5644" y="4066750"/>
                  <a:pt x="2820" y="2552978"/>
                  <a:pt x="8464" y="1005342"/>
                </a:cubicBez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39" b="4518"/>
          <a:stretch/>
        </p:blipFill>
        <p:spPr>
          <a:xfrm>
            <a:off x="0" y="5181595"/>
            <a:ext cx="9144000" cy="1219201"/>
          </a:xfrm>
          <a:prstGeom prst="rect">
            <a:avLst/>
          </a:prstGeom>
        </p:spPr>
      </p:pic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524934" y="3392752"/>
            <a:ext cx="8229599" cy="959115"/>
          </a:xfrm>
          <a:prstGeom prst="rect">
            <a:avLst/>
          </a:prstGeom>
        </p:spPr>
        <p:txBody>
          <a:bodyPr/>
          <a:lstStyle>
            <a:lvl1pPr algn="l">
              <a:defRPr sz="3500" cap="all" baseline="0">
                <a:solidFill>
                  <a:srgbClr val="24367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e-DE" dirty="0"/>
              <a:t>Titelmasterformat </a:t>
            </a:r>
            <a:br>
              <a:rPr lang="de-DE" dirty="0"/>
            </a:br>
            <a:r>
              <a:rPr lang="de-DE" dirty="0"/>
              <a:t>durch Klicken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524933" y="4385735"/>
            <a:ext cx="8229599" cy="48259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900" baseline="0">
                <a:solidFill>
                  <a:srgbClr val="24367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8221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524933" y="3053201"/>
            <a:ext cx="8119533" cy="3322200"/>
          </a:xfrm>
          <a:prstGeom prst="rect">
            <a:avLst/>
          </a:prstGeom>
        </p:spPr>
        <p:txBody>
          <a:bodyPr/>
          <a:lstStyle>
            <a:lvl1pPr>
              <a:defRPr sz="1900">
                <a:solidFill>
                  <a:srgbClr val="243672"/>
                </a:solidFill>
                <a:latin typeface="+mj-lt"/>
              </a:defRPr>
            </a:lvl1pPr>
            <a:lvl2pPr>
              <a:defRPr sz="1700">
                <a:solidFill>
                  <a:srgbClr val="243672"/>
                </a:solidFill>
                <a:latin typeface="+mj-lt"/>
              </a:defRPr>
            </a:lvl2pPr>
            <a:lvl3pPr>
              <a:defRPr sz="1600">
                <a:solidFill>
                  <a:srgbClr val="243672"/>
                </a:solidFill>
                <a:latin typeface="+mj-lt"/>
              </a:defRPr>
            </a:lvl3pPr>
            <a:lvl4pPr>
              <a:defRPr sz="1500">
                <a:solidFill>
                  <a:srgbClr val="243672"/>
                </a:solidFill>
                <a:latin typeface="+mj-lt"/>
              </a:defRPr>
            </a:lvl4pPr>
            <a:lvl5pPr>
              <a:defRPr sz="1400">
                <a:solidFill>
                  <a:srgbClr val="243672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524934" y="1722000"/>
            <a:ext cx="8119532" cy="665600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243675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>
          <a:xfrm>
            <a:off x="524933" y="2336798"/>
            <a:ext cx="6773333" cy="4826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900" baseline="0">
                <a:solidFill>
                  <a:srgbClr val="24367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0025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524934" y="3064933"/>
            <a:ext cx="3886199" cy="3310467"/>
          </a:xfrm>
          <a:prstGeom prst="rect">
            <a:avLst/>
          </a:prstGeom>
        </p:spPr>
        <p:txBody>
          <a:bodyPr/>
          <a:lstStyle>
            <a:lvl1pPr>
              <a:defRPr sz="1900">
                <a:solidFill>
                  <a:srgbClr val="243672"/>
                </a:solidFill>
                <a:latin typeface="+mj-lt"/>
              </a:defRPr>
            </a:lvl1pPr>
            <a:lvl2pPr>
              <a:defRPr sz="1700">
                <a:solidFill>
                  <a:srgbClr val="243672"/>
                </a:solidFill>
                <a:latin typeface="+mj-lt"/>
              </a:defRPr>
            </a:lvl2pPr>
            <a:lvl3pPr>
              <a:defRPr sz="1600">
                <a:solidFill>
                  <a:srgbClr val="243672"/>
                </a:solidFill>
                <a:latin typeface="+mj-lt"/>
              </a:defRPr>
            </a:lvl3pPr>
            <a:lvl4pPr>
              <a:defRPr sz="1500">
                <a:solidFill>
                  <a:srgbClr val="243672"/>
                </a:solidFill>
                <a:latin typeface="+mj-lt"/>
              </a:defRPr>
            </a:lvl4pPr>
            <a:lvl5pPr>
              <a:defRPr sz="1400">
                <a:solidFill>
                  <a:srgbClr val="243672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0"/>
          </p:nvPr>
        </p:nvSpPr>
        <p:spPr>
          <a:xfrm>
            <a:off x="4758267" y="3064933"/>
            <a:ext cx="3886199" cy="3310467"/>
          </a:xfrm>
          <a:prstGeom prst="rect">
            <a:avLst/>
          </a:prstGeom>
        </p:spPr>
        <p:txBody>
          <a:bodyPr/>
          <a:lstStyle>
            <a:lvl1pPr>
              <a:defRPr sz="1900">
                <a:solidFill>
                  <a:srgbClr val="243672"/>
                </a:solidFill>
                <a:latin typeface="+mj-lt"/>
              </a:defRPr>
            </a:lvl1pPr>
            <a:lvl2pPr>
              <a:defRPr sz="1700">
                <a:solidFill>
                  <a:srgbClr val="243672"/>
                </a:solidFill>
                <a:latin typeface="+mj-lt"/>
              </a:defRPr>
            </a:lvl2pPr>
            <a:lvl3pPr>
              <a:defRPr sz="1600">
                <a:solidFill>
                  <a:srgbClr val="243672"/>
                </a:solidFill>
                <a:latin typeface="+mj-lt"/>
              </a:defRPr>
            </a:lvl3pPr>
            <a:lvl4pPr>
              <a:defRPr sz="1500">
                <a:solidFill>
                  <a:srgbClr val="243672"/>
                </a:solidFill>
                <a:latin typeface="+mj-lt"/>
              </a:defRPr>
            </a:lvl4pPr>
            <a:lvl5pPr>
              <a:defRPr sz="1400">
                <a:solidFill>
                  <a:srgbClr val="243672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524934" y="1722000"/>
            <a:ext cx="8119532" cy="1199002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243675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947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idx="11"/>
          </p:nvPr>
        </p:nvSpPr>
        <p:spPr>
          <a:xfrm>
            <a:off x="524933" y="3064933"/>
            <a:ext cx="1879599" cy="3310466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1600">
                <a:solidFill>
                  <a:srgbClr val="24367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524934" y="1722000"/>
            <a:ext cx="8119532" cy="1199002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243675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2" name="Inhaltsplatzhalter 2"/>
          <p:cNvSpPr>
            <a:spLocks noGrp="1"/>
          </p:cNvSpPr>
          <p:nvPr>
            <p:ph idx="1"/>
          </p:nvPr>
        </p:nvSpPr>
        <p:spPr>
          <a:xfrm>
            <a:off x="2624667" y="3064933"/>
            <a:ext cx="6019799" cy="3310467"/>
          </a:xfrm>
          <a:prstGeom prst="rect">
            <a:avLst/>
          </a:prstGeom>
        </p:spPr>
        <p:txBody>
          <a:bodyPr/>
          <a:lstStyle>
            <a:lvl1pPr>
              <a:defRPr sz="1900">
                <a:solidFill>
                  <a:srgbClr val="243672"/>
                </a:solidFill>
                <a:latin typeface="+mj-lt"/>
              </a:defRPr>
            </a:lvl1pPr>
            <a:lvl2pPr>
              <a:defRPr sz="1700">
                <a:solidFill>
                  <a:srgbClr val="243672"/>
                </a:solidFill>
                <a:latin typeface="+mj-lt"/>
              </a:defRPr>
            </a:lvl2pPr>
            <a:lvl3pPr>
              <a:defRPr sz="1600">
                <a:solidFill>
                  <a:srgbClr val="243672"/>
                </a:solidFill>
                <a:latin typeface="+mj-lt"/>
              </a:defRPr>
            </a:lvl3pPr>
            <a:lvl4pPr>
              <a:defRPr sz="1500">
                <a:solidFill>
                  <a:srgbClr val="243672"/>
                </a:solidFill>
                <a:latin typeface="+mj-lt"/>
              </a:defRPr>
            </a:lvl4pPr>
            <a:lvl5pPr>
              <a:defRPr sz="1400">
                <a:solidFill>
                  <a:srgbClr val="243672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13131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0"/>
          </p:nvPr>
        </p:nvSpPr>
        <p:spPr>
          <a:xfrm>
            <a:off x="524934" y="4478865"/>
            <a:ext cx="1869172" cy="164253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1600">
                <a:solidFill>
                  <a:srgbClr val="24367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5" name="Bildplatzhalter 2"/>
          <p:cNvSpPr>
            <a:spLocks noGrp="1"/>
          </p:cNvSpPr>
          <p:nvPr>
            <p:ph type="pic" idx="11"/>
          </p:nvPr>
        </p:nvSpPr>
        <p:spPr>
          <a:xfrm>
            <a:off x="524934" y="2674495"/>
            <a:ext cx="1869172" cy="164253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1600">
                <a:solidFill>
                  <a:srgbClr val="24367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2650066" y="1551695"/>
            <a:ext cx="5994399" cy="1122800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243675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3" name="Inhaltsplatzhalter 2"/>
          <p:cNvSpPr>
            <a:spLocks noGrp="1"/>
          </p:cNvSpPr>
          <p:nvPr>
            <p:ph idx="1"/>
          </p:nvPr>
        </p:nvSpPr>
        <p:spPr>
          <a:xfrm>
            <a:off x="2650066" y="2674495"/>
            <a:ext cx="5994400" cy="3446905"/>
          </a:xfrm>
          <a:prstGeom prst="rect">
            <a:avLst/>
          </a:prstGeom>
        </p:spPr>
        <p:txBody>
          <a:bodyPr/>
          <a:lstStyle>
            <a:lvl1pPr>
              <a:defRPr sz="1900">
                <a:solidFill>
                  <a:srgbClr val="243672"/>
                </a:solidFill>
                <a:latin typeface="+mj-lt"/>
              </a:defRPr>
            </a:lvl1pPr>
            <a:lvl2pPr>
              <a:defRPr sz="1700">
                <a:solidFill>
                  <a:srgbClr val="243672"/>
                </a:solidFill>
                <a:latin typeface="+mj-lt"/>
              </a:defRPr>
            </a:lvl2pPr>
            <a:lvl3pPr>
              <a:defRPr sz="1600">
                <a:solidFill>
                  <a:srgbClr val="243672"/>
                </a:solidFill>
                <a:latin typeface="+mj-lt"/>
              </a:defRPr>
            </a:lvl3pPr>
            <a:lvl4pPr>
              <a:defRPr sz="1500">
                <a:solidFill>
                  <a:srgbClr val="243672"/>
                </a:solidFill>
                <a:latin typeface="+mj-lt"/>
              </a:defRPr>
            </a:lvl4pPr>
            <a:lvl5pPr>
              <a:defRPr sz="1400">
                <a:solidFill>
                  <a:srgbClr val="243672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17969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/>
          <p:cNvSpPr>
            <a:spLocks noGrp="1"/>
          </p:cNvSpPr>
          <p:nvPr>
            <p:ph type="pic" idx="10"/>
          </p:nvPr>
        </p:nvSpPr>
        <p:spPr>
          <a:xfrm>
            <a:off x="406402" y="4885266"/>
            <a:ext cx="1987704" cy="1490134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1600">
                <a:solidFill>
                  <a:srgbClr val="24367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6" name="Bildplatzhalter 2"/>
          <p:cNvSpPr>
            <a:spLocks noGrp="1"/>
          </p:cNvSpPr>
          <p:nvPr>
            <p:ph type="pic" idx="15"/>
          </p:nvPr>
        </p:nvSpPr>
        <p:spPr>
          <a:xfrm>
            <a:off x="406402" y="3301998"/>
            <a:ext cx="1987704" cy="1490134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1600">
                <a:solidFill>
                  <a:srgbClr val="24367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7" name="Bildplatzhalter 2"/>
          <p:cNvSpPr>
            <a:spLocks noGrp="1"/>
          </p:cNvSpPr>
          <p:nvPr>
            <p:ph type="pic" idx="16"/>
          </p:nvPr>
        </p:nvSpPr>
        <p:spPr>
          <a:xfrm>
            <a:off x="406402" y="1722000"/>
            <a:ext cx="1987704" cy="1490134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1600">
                <a:solidFill>
                  <a:srgbClr val="24367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6" name="Titel 1"/>
          <p:cNvSpPr>
            <a:spLocks noGrp="1"/>
          </p:cNvSpPr>
          <p:nvPr>
            <p:ph type="title"/>
          </p:nvPr>
        </p:nvSpPr>
        <p:spPr>
          <a:xfrm>
            <a:off x="2650066" y="1551695"/>
            <a:ext cx="5994399" cy="1122800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243675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7" name="Inhaltsplatzhalter 2"/>
          <p:cNvSpPr>
            <a:spLocks noGrp="1"/>
          </p:cNvSpPr>
          <p:nvPr>
            <p:ph idx="1"/>
          </p:nvPr>
        </p:nvSpPr>
        <p:spPr>
          <a:xfrm>
            <a:off x="2650066" y="2674495"/>
            <a:ext cx="5994400" cy="3700905"/>
          </a:xfrm>
          <a:prstGeom prst="rect">
            <a:avLst/>
          </a:prstGeom>
        </p:spPr>
        <p:txBody>
          <a:bodyPr/>
          <a:lstStyle>
            <a:lvl1pPr>
              <a:defRPr sz="1900">
                <a:solidFill>
                  <a:srgbClr val="243672"/>
                </a:solidFill>
                <a:latin typeface="+mj-lt"/>
              </a:defRPr>
            </a:lvl1pPr>
            <a:lvl2pPr>
              <a:defRPr sz="1700">
                <a:solidFill>
                  <a:srgbClr val="243672"/>
                </a:solidFill>
                <a:latin typeface="+mj-lt"/>
              </a:defRPr>
            </a:lvl2pPr>
            <a:lvl3pPr>
              <a:defRPr sz="1600">
                <a:solidFill>
                  <a:srgbClr val="243672"/>
                </a:solidFill>
                <a:latin typeface="+mj-lt"/>
              </a:defRPr>
            </a:lvl3pPr>
            <a:lvl4pPr>
              <a:defRPr sz="1500">
                <a:solidFill>
                  <a:srgbClr val="243672"/>
                </a:solidFill>
                <a:latin typeface="+mj-lt"/>
              </a:defRPr>
            </a:lvl4pPr>
            <a:lvl5pPr>
              <a:defRPr sz="1400">
                <a:solidFill>
                  <a:srgbClr val="243672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90641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524934" y="2433200"/>
            <a:ext cx="3513666" cy="2113400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243675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3"/>
          <p:cNvSpPr>
            <a:spLocks noGrp="1"/>
          </p:cNvSpPr>
          <p:nvPr>
            <p:ph type="body" sz="half" idx="2"/>
          </p:nvPr>
        </p:nvSpPr>
        <p:spPr>
          <a:xfrm>
            <a:off x="524934" y="4699000"/>
            <a:ext cx="3513666" cy="1549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900" baseline="0">
                <a:solidFill>
                  <a:srgbClr val="24367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/>
              <a:t>Mastertextformat bearbeiten</a:t>
            </a:r>
          </a:p>
        </p:txBody>
      </p:sp>
      <p:sp>
        <p:nvSpPr>
          <p:cNvPr id="21" name="Inhaltsplatzhalter 2"/>
          <p:cNvSpPr>
            <a:spLocks noGrp="1"/>
          </p:cNvSpPr>
          <p:nvPr>
            <p:ph idx="10"/>
          </p:nvPr>
        </p:nvSpPr>
        <p:spPr>
          <a:xfrm>
            <a:off x="4470400" y="1642533"/>
            <a:ext cx="4174066" cy="4732867"/>
          </a:xfrm>
          <a:prstGeom prst="rect">
            <a:avLst/>
          </a:prstGeom>
        </p:spPr>
        <p:txBody>
          <a:bodyPr/>
          <a:lstStyle>
            <a:lvl1pPr>
              <a:defRPr sz="1900">
                <a:solidFill>
                  <a:srgbClr val="243672"/>
                </a:solidFill>
                <a:latin typeface="+mj-lt"/>
              </a:defRPr>
            </a:lvl1pPr>
            <a:lvl2pPr>
              <a:defRPr sz="1700">
                <a:solidFill>
                  <a:srgbClr val="243672"/>
                </a:solidFill>
                <a:latin typeface="+mj-lt"/>
              </a:defRPr>
            </a:lvl2pPr>
            <a:lvl3pPr>
              <a:defRPr sz="1600">
                <a:solidFill>
                  <a:srgbClr val="243672"/>
                </a:solidFill>
                <a:latin typeface="+mj-lt"/>
              </a:defRPr>
            </a:lvl3pPr>
            <a:lvl4pPr>
              <a:defRPr sz="1500">
                <a:solidFill>
                  <a:srgbClr val="243672"/>
                </a:solidFill>
                <a:latin typeface="+mj-lt"/>
              </a:defRPr>
            </a:lvl4pPr>
            <a:lvl5pPr>
              <a:defRPr sz="1400">
                <a:solidFill>
                  <a:srgbClr val="243672"/>
                </a:solidFill>
                <a:latin typeface="+mj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392093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797"/>
          <a:stretch/>
        </p:blipFill>
        <p:spPr>
          <a:xfrm>
            <a:off x="0" y="0"/>
            <a:ext cx="9144000" cy="1752600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8356592" y="6467844"/>
            <a:ext cx="1498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702D057-131E-4A17-99D3-F05C021ECCBC}" type="slidenum">
              <a:rPr lang="de-DE" sz="1000" smtClean="0">
                <a:solidFill>
                  <a:srgbClr val="2436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de-DE" sz="1000" dirty="0">
              <a:solidFill>
                <a:srgbClr val="2436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32" y="312330"/>
            <a:ext cx="1967627" cy="43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2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2" r:id="rId2"/>
    <p:sldLayoutId id="2147483675" r:id="rId3"/>
    <p:sldLayoutId id="2147483673" r:id="rId4"/>
    <p:sldLayoutId id="2147483683" r:id="rId5"/>
    <p:sldLayoutId id="2147483677" r:id="rId6"/>
    <p:sldLayoutId id="2147483681" r:id="rId7"/>
    <p:sldLayoutId id="2147483678" r:id="rId8"/>
    <p:sldLayoutId id="2147483680" r:id="rId9"/>
    <p:sldLayoutId id="214748368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lfred.radauer@fh-krems.ac.a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A24AA02-9348-F54C-A8E9-56FEC18F5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2" y="2433637"/>
            <a:ext cx="8229599" cy="959115"/>
          </a:xfrm>
        </p:spPr>
        <p:txBody>
          <a:bodyPr/>
          <a:lstStyle/>
          <a:p>
            <a:r>
              <a:rPr lang="en-GB" dirty="0"/>
              <a:t>The Role of the IP Office in the 21st Century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82B0862-2851-DA44-B454-CC0B1ADBE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4690" y="3729753"/>
            <a:ext cx="8229599" cy="482595"/>
          </a:xfrm>
        </p:spPr>
        <p:txBody>
          <a:bodyPr/>
          <a:lstStyle/>
          <a:p>
            <a:r>
              <a:rPr lang="de-DE" dirty="0"/>
              <a:t>The Innovation IP Office in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supporting</a:t>
            </a:r>
            <a:r>
              <a:rPr lang="de-DE" dirty="0"/>
              <a:t> Small </a:t>
            </a:r>
            <a:r>
              <a:rPr lang="de-DE" dirty="0" err="1"/>
              <a:t>and</a:t>
            </a:r>
            <a:r>
              <a:rPr lang="de-DE" dirty="0"/>
              <a:t> Medium-</a:t>
            </a:r>
            <a:r>
              <a:rPr lang="de-DE" dirty="0" err="1"/>
              <a:t>Sized</a:t>
            </a:r>
            <a:r>
              <a:rPr lang="de-DE" dirty="0"/>
              <a:t> Enterprises (SMEs)</a:t>
            </a:r>
          </a:p>
          <a:p>
            <a:endParaRPr lang="de-DE" dirty="0"/>
          </a:p>
          <a:p>
            <a:r>
              <a:rPr lang="de-DE" sz="1600" dirty="0"/>
              <a:t>Alfred </a:t>
            </a:r>
            <a:r>
              <a:rPr lang="de-DE" sz="1600" dirty="0" err="1"/>
              <a:t>Radauer</a:t>
            </a:r>
            <a:r>
              <a:rPr lang="de-DE" sz="1600" dirty="0"/>
              <a:t>, IMC University </a:t>
            </a:r>
            <a:r>
              <a:rPr lang="de-DE" sz="1600" dirty="0" err="1"/>
              <a:t>of</a:t>
            </a:r>
            <a:r>
              <a:rPr lang="de-DE" sz="1600" dirty="0"/>
              <a:t> Applied </a:t>
            </a:r>
            <a:r>
              <a:rPr lang="de-DE" sz="1600" dirty="0" err="1"/>
              <a:t>Sciences</a:t>
            </a:r>
            <a:r>
              <a:rPr lang="de-DE" sz="1600" dirty="0"/>
              <a:t> Krems, Austria</a:t>
            </a:r>
          </a:p>
          <a:p>
            <a:r>
              <a:rPr lang="de-DE" sz="1600" dirty="0"/>
              <a:t>24 August 2020 – </a:t>
            </a:r>
            <a:br>
              <a:rPr lang="de-DE" sz="1600" dirty="0"/>
            </a:br>
            <a:r>
              <a:rPr lang="de-DE" sz="1600" dirty="0"/>
              <a:t>WIPO Webinar on „IP Offices </a:t>
            </a:r>
            <a:r>
              <a:rPr lang="de-DE" sz="1600" dirty="0" err="1"/>
              <a:t>as</a:t>
            </a:r>
            <a:r>
              <a:rPr lang="de-DE" sz="1600" dirty="0"/>
              <a:t> Innovation </a:t>
            </a:r>
            <a:r>
              <a:rPr lang="de-DE" sz="1600" dirty="0" err="1"/>
              <a:t>Agencies</a:t>
            </a:r>
            <a:r>
              <a:rPr lang="de-DE" sz="1600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416896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40026F4-46AC-274E-9CCA-6A03D9FEB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234" y="1554297"/>
            <a:ext cx="8119532" cy="665600"/>
          </a:xfrm>
        </p:spPr>
        <p:txBody>
          <a:bodyPr/>
          <a:lstStyle/>
          <a:p>
            <a:r>
              <a:rPr lang="de-DE" dirty="0"/>
              <a:t>Innovation </a:t>
            </a:r>
            <a:r>
              <a:rPr lang="de-DE" dirty="0" err="1"/>
              <a:t>policy</a:t>
            </a:r>
            <a:r>
              <a:rPr lang="de-DE" dirty="0"/>
              <a:t> on IP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FDD0B5F-BD38-EB4B-8F4D-623184ACA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4933" y="2058502"/>
            <a:ext cx="6773333" cy="482600"/>
          </a:xfrm>
        </p:spPr>
        <p:txBody>
          <a:bodyPr/>
          <a:lstStyle/>
          <a:p>
            <a:r>
              <a:rPr lang="de-DE" dirty="0"/>
              <a:t>The </a:t>
            </a:r>
            <a:r>
              <a:rPr lang="de-DE" dirty="0" err="1"/>
              <a:t>typical</a:t>
            </a:r>
            <a:r>
              <a:rPr lang="de-DE" dirty="0"/>
              <a:t> / traditional </a:t>
            </a:r>
            <a:r>
              <a:rPr lang="de-DE" dirty="0" err="1"/>
              <a:t>view</a:t>
            </a:r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E0BD935-1F0D-5B48-BD6A-CB7533F7DD2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12234" y="2464312"/>
            <a:ext cx="6507507" cy="3877448"/>
          </a:xfrm>
          <a:prstGeom prst="rect">
            <a:avLst/>
          </a:prstGeom>
        </p:spPr>
      </p:pic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6C698913-7E82-9B45-8FAB-3719093DAE18}"/>
              </a:ext>
            </a:extLst>
          </p:cNvPr>
          <p:cNvCxnSpPr>
            <a:cxnSpLocks/>
          </p:cNvCxnSpPr>
          <p:nvPr/>
        </p:nvCxnSpPr>
        <p:spPr>
          <a:xfrm flipH="1">
            <a:off x="2181227" y="2842592"/>
            <a:ext cx="4571999" cy="274320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C383CC82-0708-FC49-AECF-C5EDA772159C}"/>
              </a:ext>
            </a:extLst>
          </p:cNvPr>
          <p:cNvSpPr txBox="1"/>
          <p:nvPr/>
        </p:nvSpPr>
        <p:spPr>
          <a:xfrm>
            <a:off x="6753226" y="2433076"/>
            <a:ext cx="2201334" cy="1338903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r>
              <a:rPr lang="en-GB" sz="1400" dirty="0"/>
              <a:t>A topic largely at the fringe:</a:t>
            </a:r>
          </a:p>
          <a:p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Patent 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Technology transfer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No discussion of IP offices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67371ED8-9B6B-084C-B1B7-05CD5F056B1B}"/>
              </a:ext>
            </a:extLst>
          </p:cNvPr>
          <p:cNvSpPr/>
          <p:nvPr/>
        </p:nvSpPr>
        <p:spPr>
          <a:xfrm>
            <a:off x="606823" y="6323795"/>
            <a:ext cx="2225289" cy="2623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1050" dirty="0">
                <a:latin typeface="Arial" panose="020B0604020202020204" pitchFamily="34" charset="0"/>
                <a:ea typeface="Georgia" panose="02040502050405020303" pitchFamily="18" charset="0"/>
                <a:cs typeface="Times New Roman" panose="02020603050405020304" pitchFamily="18" charset="0"/>
              </a:rPr>
              <a:t>Source: Kuhlmann &amp; Arnold, 2001</a:t>
            </a:r>
            <a:endParaRPr lang="de-AT" sz="1050" dirty="0">
              <a:latin typeface="Arial" panose="020B0604020202020204" pitchFamily="34" charset="0"/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7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FBA2549-8F49-994A-BC73-ECF811047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33" y="2685453"/>
            <a:ext cx="8119533" cy="3322200"/>
          </a:xfrm>
        </p:spPr>
        <p:txBody>
          <a:bodyPr/>
          <a:lstStyle/>
          <a:p>
            <a:r>
              <a:rPr lang="en-GB" dirty="0"/>
              <a:t>Because of actual transformation towards more service-orientation (new public management)</a:t>
            </a:r>
          </a:p>
          <a:p>
            <a:r>
              <a:rPr lang="en-GB" dirty="0"/>
              <a:t>Because of need to find new business / activity (in addition to and/or in lieu of examination)</a:t>
            </a:r>
          </a:p>
          <a:p>
            <a:r>
              <a:rPr lang="en-GB" dirty="0"/>
              <a:t>Different levels of innovation</a:t>
            </a:r>
          </a:p>
          <a:p>
            <a:pPr lvl="1"/>
            <a:r>
              <a:rPr lang="en-GB" dirty="0"/>
              <a:t>Does more than what the traditional IP office does (type ‘A‘), like having dedicated SME support services</a:t>
            </a:r>
          </a:p>
          <a:p>
            <a:pPr lvl="1"/>
            <a:r>
              <a:rPr lang="en-GB" dirty="0"/>
              <a:t>Does improve on traditional registration/examination (type ‘B’)</a:t>
            </a:r>
          </a:p>
          <a:p>
            <a:pPr lvl="1"/>
            <a:r>
              <a:rPr lang="en-GB" dirty="0"/>
              <a:t>Particularly/recently or constantly innovative, in addition to type ‘A’ and ‘B’ (type ‘A.1’ or ‘B.1’)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0B39919-74EA-C440-B40B-6B4F0A992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82" y="1413887"/>
            <a:ext cx="8119532" cy="665600"/>
          </a:xfrm>
        </p:spPr>
        <p:txBody>
          <a:bodyPr/>
          <a:lstStyle/>
          <a:p>
            <a:r>
              <a:rPr lang="de-DE" dirty="0"/>
              <a:t>The </a:t>
            </a:r>
            <a:r>
              <a:rPr lang="de-DE" dirty="0" err="1"/>
              <a:t>path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</a:t>
            </a:r>
            <a:r>
              <a:rPr lang="de-DE" dirty="0" err="1"/>
              <a:t>becoming</a:t>
            </a:r>
            <a:r>
              <a:rPr lang="de-DE" dirty="0"/>
              <a:t> innovative </a:t>
            </a:r>
            <a:r>
              <a:rPr lang="de-DE" dirty="0" err="1"/>
              <a:t>as</a:t>
            </a:r>
            <a:r>
              <a:rPr lang="de-DE" dirty="0"/>
              <a:t> IP </a:t>
            </a:r>
            <a:r>
              <a:rPr lang="de-DE" dirty="0" err="1"/>
              <a:t>office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65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5">
            <a:extLst>
              <a:ext uri="{FF2B5EF4-FFF2-40B4-BE49-F238E27FC236}">
                <a16:creationId xmlns:a16="http://schemas.microsoft.com/office/drawing/2014/main" id="{97341905-16F2-1643-B2CE-2DEECCF100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1546" y="2994696"/>
            <a:ext cx="269713" cy="274017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E0D4BB9-D270-FA4C-AC17-962FDA4FC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1" y="1447334"/>
            <a:ext cx="8119532" cy="665600"/>
          </a:xfrm>
        </p:spPr>
        <p:txBody>
          <a:bodyPr/>
          <a:lstStyle/>
          <a:p>
            <a:r>
              <a:rPr lang="de-DE" dirty="0"/>
              <a:t>A „</a:t>
            </a:r>
            <a:r>
              <a:rPr lang="de-DE" dirty="0" err="1"/>
              <a:t>typical</a:t>
            </a:r>
            <a:r>
              <a:rPr lang="de-DE" dirty="0"/>
              <a:t>“ </a:t>
            </a:r>
            <a:r>
              <a:rPr lang="de-DE" dirty="0" err="1"/>
              <a:t>institutional</a:t>
            </a:r>
            <a:r>
              <a:rPr lang="de-DE" dirty="0"/>
              <a:t> </a:t>
            </a:r>
            <a:r>
              <a:rPr lang="de-DE" dirty="0" err="1"/>
              <a:t>set-up</a:t>
            </a:r>
            <a:endParaRPr lang="de-DE" dirty="0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BD64148E-DFE5-894B-B479-9432C044187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01711" y="3048825"/>
            <a:ext cx="631825" cy="200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D8631D97-3EFD-1F45-9492-11FE5EE394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42209" y="3163124"/>
            <a:ext cx="149952" cy="2247541"/>
          </a:xfrm>
          <a:prstGeom prst="line">
            <a:avLst/>
          </a:prstGeom>
          <a:noFill/>
          <a:ln w="12700">
            <a:solidFill>
              <a:srgbClr val="FF0000"/>
            </a:solidFill>
            <a:prstDash val="dash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A2FBD0C5-111F-FE4E-9EB6-D7D3C8FD1D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60461" y="3048825"/>
            <a:ext cx="684213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4FED402D-E280-DC42-B75B-D2289F2574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386" y="2991675"/>
            <a:ext cx="2052638" cy="142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90D10D1A-6556-6049-B164-ED2FDC44F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024" y="2650362"/>
            <a:ext cx="1191352" cy="30777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400">
                <a:latin typeface="+mj-lt"/>
              </a:rPr>
              <a:t>Single SME</a:t>
            </a:r>
            <a:endParaRPr lang="de-DE" altLang="de-DE" sz="1400">
              <a:latin typeface="+mj-lt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D6E1ACBC-E08B-754C-AF26-181FE20D4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244" y="4388756"/>
            <a:ext cx="2517036" cy="600164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100" b="1" dirty="0">
                <a:latin typeface="+mj-lt"/>
              </a:rPr>
              <a:t>National R&amp;D </a:t>
            </a:r>
            <a:r>
              <a:rPr lang="de-AT" altLang="de-DE" sz="1100" b="1" dirty="0" err="1">
                <a:latin typeface="+mj-lt"/>
              </a:rPr>
              <a:t>funding</a:t>
            </a:r>
            <a:r>
              <a:rPr lang="de-AT" altLang="de-DE" sz="1100" b="1" dirty="0">
                <a:latin typeface="+mj-lt"/>
              </a:rPr>
              <a:t> </a:t>
            </a:r>
            <a:r>
              <a:rPr lang="de-AT" altLang="de-DE" sz="1100" b="1" dirty="0" err="1">
                <a:latin typeface="+mj-lt"/>
              </a:rPr>
              <a:t>agency</a:t>
            </a:r>
            <a:endParaRPr lang="de-AT" altLang="de-DE" sz="1100" b="1" dirty="0">
              <a:latin typeface="+mj-lt"/>
            </a:endParaRPr>
          </a:p>
          <a:p>
            <a:r>
              <a:rPr lang="de-AT" altLang="de-DE" sz="1100" dirty="0">
                <a:latin typeface="+mj-lt"/>
              </a:rPr>
              <a:t>- R&amp;D </a:t>
            </a:r>
            <a:r>
              <a:rPr lang="de-AT" altLang="de-DE" sz="1100" dirty="0" err="1">
                <a:latin typeface="+mj-lt"/>
              </a:rPr>
              <a:t>grants</a:t>
            </a:r>
            <a:endParaRPr lang="de-AT" altLang="de-DE" sz="1100" dirty="0">
              <a:latin typeface="+mj-lt"/>
            </a:endParaRPr>
          </a:p>
          <a:p>
            <a:pPr>
              <a:buFontTx/>
              <a:buChar char="-"/>
            </a:pPr>
            <a:r>
              <a:rPr lang="de-AT" altLang="de-DE" sz="1100" dirty="0" err="1">
                <a:latin typeface="+mj-lt"/>
              </a:rPr>
              <a:t>Thematic</a:t>
            </a:r>
            <a:r>
              <a:rPr lang="de-AT" altLang="de-DE" sz="1100" dirty="0">
                <a:latin typeface="+mj-lt"/>
              </a:rPr>
              <a:t> </a:t>
            </a:r>
            <a:r>
              <a:rPr lang="de-AT" altLang="de-DE" sz="1100" dirty="0" err="1">
                <a:latin typeface="+mj-lt"/>
              </a:rPr>
              <a:t>programmes</a:t>
            </a:r>
            <a:endParaRPr lang="de-DE" altLang="de-DE" sz="1050" dirty="0">
              <a:latin typeface="+mj-lt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0665C2A1-1F35-5149-8EFC-1628A14BB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211" y="3334575"/>
            <a:ext cx="3257623" cy="1000274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en-GB" altLang="de-DE" sz="1200" b="1" dirty="0">
                <a:latin typeface="+mj-lt"/>
              </a:rPr>
              <a:t>National innovation funding agency</a:t>
            </a:r>
          </a:p>
          <a:p>
            <a:pPr>
              <a:buFontTx/>
              <a:buChar char="-"/>
            </a:pPr>
            <a:r>
              <a:rPr lang="en-GB" altLang="de-DE" sz="1200" dirty="0">
                <a:latin typeface="+mj-lt"/>
              </a:rPr>
              <a:t> start-up support</a:t>
            </a:r>
          </a:p>
          <a:p>
            <a:pPr>
              <a:buFontTx/>
              <a:buChar char="-"/>
            </a:pPr>
            <a:r>
              <a:rPr lang="en-GB" altLang="de-DE" sz="1200" dirty="0">
                <a:latin typeface="+mj-lt"/>
              </a:rPr>
              <a:t> business growth support</a:t>
            </a:r>
            <a:endParaRPr lang="en-GB" altLang="de-DE" sz="1050" dirty="0">
              <a:latin typeface="+mj-lt"/>
            </a:endParaRPr>
          </a:p>
          <a:p>
            <a:pPr>
              <a:buFontTx/>
              <a:buChar char="-"/>
            </a:pPr>
            <a:r>
              <a:rPr lang="en-GB" altLang="de-DE" sz="1100" dirty="0">
                <a:latin typeface="+mj-lt"/>
              </a:rPr>
              <a:t> </a:t>
            </a:r>
            <a:r>
              <a:rPr lang="en-GB" altLang="de-DE" sz="1200" dirty="0">
                <a:latin typeface="+mj-lt"/>
              </a:rPr>
              <a:t>innovation support programmes</a:t>
            </a:r>
            <a:endParaRPr lang="en-GB" altLang="de-DE" sz="800" dirty="0">
              <a:latin typeface="+mj-lt"/>
            </a:endParaRPr>
          </a:p>
          <a:p>
            <a:pPr>
              <a:buFontTx/>
              <a:buChar char="-"/>
            </a:pPr>
            <a:endParaRPr lang="de-DE" altLang="de-DE" sz="1100" dirty="0">
              <a:latin typeface="+mj-lt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EE8D94C5-86E2-9D41-A734-FE73EE1E8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4674" y="3791775"/>
            <a:ext cx="2811539" cy="830997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en-GB" altLang="de-DE" sz="1200" b="1" dirty="0">
                <a:latin typeface="+mj-lt"/>
              </a:rPr>
              <a:t>Regional funding agency</a:t>
            </a:r>
          </a:p>
          <a:p>
            <a:pPr>
              <a:buFontTx/>
              <a:buChar char="-"/>
            </a:pPr>
            <a:r>
              <a:rPr lang="en-GB" altLang="de-DE" sz="1200" dirty="0">
                <a:latin typeface="+mj-lt"/>
              </a:rPr>
              <a:t> Start up support</a:t>
            </a:r>
          </a:p>
          <a:p>
            <a:pPr>
              <a:buFontTx/>
              <a:buChar char="-"/>
            </a:pPr>
            <a:r>
              <a:rPr lang="en-GB" altLang="de-DE" sz="1200" dirty="0">
                <a:latin typeface="+mj-lt"/>
              </a:rPr>
              <a:t> business growth support</a:t>
            </a:r>
          </a:p>
          <a:p>
            <a:pPr>
              <a:buFontTx/>
              <a:buChar char="-"/>
            </a:pPr>
            <a:r>
              <a:rPr lang="en-GB" altLang="de-DE" sz="1200" dirty="0">
                <a:latin typeface="+mj-lt"/>
              </a:rPr>
              <a:t> Innovation support programmes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70CFC13D-41DD-3344-9FBD-D69401C76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3561" y="2563050"/>
            <a:ext cx="2403222" cy="738664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en-GB" altLang="de-DE" sz="1200" b="1" dirty="0">
                <a:latin typeface="+mj-lt"/>
              </a:rPr>
              <a:t>Chamber</a:t>
            </a:r>
            <a:r>
              <a:rPr lang="en-GB" altLang="de-DE" sz="1600" b="1" dirty="0">
                <a:latin typeface="+mj-lt"/>
              </a:rPr>
              <a:t> </a:t>
            </a:r>
            <a:r>
              <a:rPr lang="en-GB" altLang="de-DE" sz="1200" b="1" dirty="0">
                <a:latin typeface="+mj-lt"/>
              </a:rPr>
              <a:t>of commerce</a:t>
            </a:r>
            <a:endParaRPr lang="en-GB" altLang="de-DE" sz="1600" b="1" dirty="0">
              <a:latin typeface="+mj-lt"/>
            </a:endParaRPr>
          </a:p>
          <a:p>
            <a:pPr>
              <a:buFontTx/>
              <a:buChar char="-"/>
            </a:pPr>
            <a:r>
              <a:rPr lang="en-GB" altLang="de-DE" sz="1400" dirty="0">
                <a:latin typeface="+mj-lt"/>
              </a:rPr>
              <a:t> </a:t>
            </a:r>
            <a:r>
              <a:rPr lang="en-GB" altLang="de-DE" sz="1200" dirty="0">
                <a:latin typeface="+mj-lt"/>
              </a:rPr>
              <a:t>Consultation &amp; information</a:t>
            </a:r>
          </a:p>
          <a:p>
            <a:pPr>
              <a:buFontTx/>
              <a:buChar char="-"/>
            </a:pPr>
            <a:r>
              <a:rPr lang="en-GB" altLang="de-DE" sz="1200" dirty="0">
                <a:latin typeface="+mj-lt"/>
              </a:rPr>
              <a:t> training</a:t>
            </a: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4E2E0DA8-0A59-4749-8EE0-550573239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786" y="2591625"/>
            <a:ext cx="2090509" cy="523220"/>
          </a:xfrm>
          <a:prstGeom prst="rect">
            <a:avLst/>
          </a:prstGeom>
          <a:solidFill>
            <a:srgbClr val="99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en-GB" altLang="de-DE" sz="1400" dirty="0">
                <a:latin typeface="+mj-lt"/>
              </a:rPr>
              <a:t>Private Consultants</a:t>
            </a:r>
          </a:p>
          <a:p>
            <a:r>
              <a:rPr lang="en-GB" altLang="de-DE" sz="1400" dirty="0">
                <a:latin typeface="+mj-lt"/>
              </a:rPr>
              <a:t>- support in anything</a:t>
            </a:r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BD715103-64BC-E645-9D51-006AC2C3D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1874" y="2777362"/>
            <a:ext cx="819150" cy="100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16" name="Line 14">
            <a:extLst>
              <a:ext uri="{FF2B5EF4-FFF2-40B4-BE49-F238E27FC236}">
                <a16:creationId xmlns:a16="http://schemas.microsoft.com/office/drawing/2014/main" id="{A1A045C0-DEDA-0C4F-8921-40DA8B3842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76249" y="3048825"/>
            <a:ext cx="263525" cy="28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17" name="Line 15">
            <a:extLst>
              <a:ext uri="{FF2B5EF4-FFF2-40B4-BE49-F238E27FC236}">
                <a16:creationId xmlns:a16="http://schemas.microsoft.com/office/drawing/2014/main" id="{61C51730-CCBE-BF4D-A425-5B7C4CD6F9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04936" y="2991675"/>
            <a:ext cx="474663" cy="57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18B0A1DF-06BB-5545-A1E0-FC3FD3743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8849" y="5076062"/>
            <a:ext cx="2510624" cy="477054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400" b="1" dirty="0">
                <a:latin typeface="+mj-lt"/>
              </a:rPr>
              <a:t>Patent Office</a:t>
            </a:r>
          </a:p>
          <a:p>
            <a:pPr>
              <a:buFontTx/>
              <a:buChar char="-"/>
            </a:pPr>
            <a:r>
              <a:rPr lang="de-AT" altLang="de-DE" sz="1100" dirty="0">
                <a:latin typeface="+mj-lt"/>
              </a:rPr>
              <a:t>Associated </a:t>
            </a:r>
            <a:r>
              <a:rPr lang="de-AT" altLang="de-DE" sz="1100" dirty="0" err="1">
                <a:latin typeface="+mj-lt"/>
              </a:rPr>
              <a:t>with</a:t>
            </a:r>
            <a:r>
              <a:rPr lang="de-AT" altLang="de-DE" sz="1100" dirty="0">
                <a:latin typeface="+mj-lt"/>
              </a:rPr>
              <a:t> </a:t>
            </a:r>
            <a:r>
              <a:rPr lang="de-AT" altLang="de-DE" sz="1100" dirty="0" err="1">
                <a:latin typeface="+mj-lt"/>
              </a:rPr>
              <a:t>filing</a:t>
            </a:r>
            <a:r>
              <a:rPr lang="de-AT" altLang="de-DE" sz="1100" dirty="0">
                <a:latin typeface="+mj-lt"/>
              </a:rPr>
              <a:t> </a:t>
            </a:r>
            <a:r>
              <a:rPr lang="de-AT" altLang="de-DE" sz="1100" dirty="0" err="1">
                <a:latin typeface="+mj-lt"/>
              </a:rPr>
              <a:t>of</a:t>
            </a:r>
            <a:r>
              <a:rPr lang="de-AT" altLang="de-DE" sz="1100" dirty="0">
                <a:latin typeface="+mj-lt"/>
              </a:rPr>
              <a:t> </a:t>
            </a:r>
            <a:r>
              <a:rPr lang="de-AT" altLang="de-DE" sz="1100" dirty="0" err="1">
                <a:latin typeface="+mj-lt"/>
              </a:rPr>
              <a:t>patents</a:t>
            </a:r>
            <a:endParaRPr lang="de-DE" altLang="de-DE" sz="1100" dirty="0">
              <a:latin typeface="+mj-lt"/>
            </a:endParaRPr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4C7DFD32-B174-3A42-950C-9EE2DC919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3862" y="5734875"/>
            <a:ext cx="736600" cy="461665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200" b="1" dirty="0">
                <a:latin typeface="+mj-lt"/>
              </a:rPr>
              <a:t>PIC, TTO</a:t>
            </a:r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7240C989-7FF0-744F-B6D4-3C4456D33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874" y="3105975"/>
            <a:ext cx="6632575" cy="1943100"/>
          </a:xfrm>
          <a:prstGeom prst="ellipse">
            <a:avLst/>
          </a:prstGeom>
          <a:noFill/>
          <a:ln w="25400">
            <a:solidFill>
              <a:srgbClr val="3366FF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endParaRPr lang="de-AT" altLang="de-DE" sz="2000">
              <a:latin typeface="+mj-lt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643145F-F19A-AE4D-B89C-CE13CF526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6085" y="5063288"/>
            <a:ext cx="4163188" cy="1428750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endParaRPr lang="de-AT" altLang="de-DE" sz="2000">
              <a:latin typeface="+mj-lt"/>
            </a:endParaRP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D208A85F-C5D5-4F43-BBBA-01054C191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024" y="2098894"/>
            <a:ext cx="1527175" cy="461665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200" b="1">
                <a:latin typeface="+mj-lt"/>
              </a:rPr>
              <a:t>Patent attorney</a:t>
            </a:r>
            <a:endParaRPr lang="de-DE" altLang="de-DE" sz="1200" b="1">
              <a:latin typeface="+mj-lt"/>
            </a:endParaRPr>
          </a:p>
        </p:txBody>
      </p:sp>
      <p:sp>
        <p:nvSpPr>
          <p:cNvPr id="23" name="Line 23">
            <a:extLst>
              <a:ext uri="{FF2B5EF4-FFF2-40B4-BE49-F238E27FC236}">
                <a16:creationId xmlns:a16="http://schemas.microsoft.com/office/drawing/2014/main" id="{B6A8999E-7B85-154C-8C79-379F248050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8524" y="2305875"/>
            <a:ext cx="0" cy="3429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24" name="Line 24">
            <a:extLst>
              <a:ext uri="{FF2B5EF4-FFF2-40B4-BE49-F238E27FC236}">
                <a16:creationId xmlns:a16="http://schemas.microsoft.com/office/drawing/2014/main" id="{0757E6A5-EE54-FC4C-967B-7A4E648361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8524" y="2305875"/>
            <a:ext cx="18415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25" name="Line 25">
            <a:extLst>
              <a:ext uri="{FF2B5EF4-FFF2-40B4-BE49-F238E27FC236}">
                <a16:creationId xmlns:a16="http://schemas.microsoft.com/office/drawing/2014/main" id="{E3612AAA-8CFB-2647-B418-D8A66C6D10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7199" y="2305875"/>
            <a:ext cx="666744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26" name="Line 26">
            <a:extLst>
              <a:ext uri="{FF2B5EF4-FFF2-40B4-BE49-F238E27FC236}">
                <a16:creationId xmlns:a16="http://schemas.microsoft.com/office/drawing/2014/main" id="{D117563D-7584-D74E-A580-E6AA2B79F7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8457" y="2305875"/>
            <a:ext cx="5485" cy="356749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27" name="Line 27">
            <a:extLst>
              <a:ext uri="{FF2B5EF4-FFF2-40B4-BE49-F238E27FC236}">
                <a16:creationId xmlns:a16="http://schemas.microsoft.com/office/drawing/2014/main" id="{9E2F918B-0CAE-FB40-ACC4-5D4186ED09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72374" y="5877750"/>
            <a:ext cx="3161569" cy="285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28" name="Line 28">
            <a:extLst>
              <a:ext uri="{FF2B5EF4-FFF2-40B4-BE49-F238E27FC236}">
                <a16:creationId xmlns:a16="http://schemas.microsoft.com/office/drawing/2014/main" id="{01F2C597-2957-3048-8778-696DB3EBF9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69473" y="5277675"/>
            <a:ext cx="1480348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1600">
              <a:latin typeface="+mj-lt"/>
            </a:endParaRPr>
          </a:p>
        </p:txBody>
      </p:sp>
      <p:sp>
        <p:nvSpPr>
          <p:cNvPr id="29" name="Text Box 17">
            <a:extLst>
              <a:ext uri="{FF2B5EF4-FFF2-40B4-BE49-F238E27FC236}">
                <a16:creationId xmlns:a16="http://schemas.microsoft.com/office/drawing/2014/main" id="{3F9A89B1-5025-1747-AB4E-0F1D01BF4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249" y="5669234"/>
            <a:ext cx="933450" cy="869469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endParaRPr lang="de-AT" altLang="de-DE" sz="1050" b="1">
              <a:latin typeface="+mj-lt"/>
            </a:endParaRPr>
          </a:p>
          <a:p>
            <a:r>
              <a:rPr lang="de-AT" altLang="de-DE" sz="1200" b="1">
                <a:latin typeface="+mj-lt"/>
              </a:rPr>
              <a:t>Uni-versity</a:t>
            </a:r>
          </a:p>
          <a:p>
            <a:endParaRPr lang="de-DE" altLang="de-DE" sz="1400" b="1">
              <a:latin typeface="+mj-lt"/>
            </a:endParaRPr>
          </a:p>
        </p:txBody>
      </p:sp>
      <p:cxnSp>
        <p:nvCxnSpPr>
          <p:cNvPr id="30" name="Gerade Verbindung 34">
            <a:extLst>
              <a:ext uri="{FF2B5EF4-FFF2-40B4-BE49-F238E27FC236}">
                <a16:creationId xmlns:a16="http://schemas.microsoft.com/office/drawing/2014/main" id="{95B39118-44A6-FF49-8DB4-FCA9FF324153}"/>
              </a:ext>
            </a:extLst>
          </p:cNvPr>
          <p:cNvCxnSpPr>
            <a:cxnSpLocks noChangeShapeType="1"/>
            <a:stCxn id="29" idx="3"/>
            <a:endCxn id="19" idx="1"/>
          </p:cNvCxnSpPr>
          <p:nvPr/>
        </p:nvCxnSpPr>
        <p:spPr bwMode="auto">
          <a:xfrm flipV="1">
            <a:off x="3566699" y="5965708"/>
            <a:ext cx="157163" cy="13826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feld 31">
            <a:extLst>
              <a:ext uri="{FF2B5EF4-FFF2-40B4-BE49-F238E27FC236}">
                <a16:creationId xmlns:a16="http://schemas.microsoft.com/office/drawing/2014/main" id="{9DB21F97-18BC-CD46-9F86-C860ABEC0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2999" y="6152398"/>
            <a:ext cx="15472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800" dirty="0">
                <a:solidFill>
                  <a:srgbClr val="FF0000"/>
                </a:solidFill>
                <a:latin typeface="+mj-lt"/>
              </a:rPr>
              <a:t>IPR </a:t>
            </a:r>
            <a:r>
              <a:rPr lang="de-AT" altLang="de-DE" sz="1800" dirty="0" err="1">
                <a:solidFill>
                  <a:srgbClr val="FF0000"/>
                </a:solidFill>
                <a:latin typeface="+mj-lt"/>
              </a:rPr>
              <a:t>support</a:t>
            </a:r>
            <a:endParaRPr lang="de-AT" altLang="de-DE" sz="1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3" name="Textfeld 31">
            <a:extLst>
              <a:ext uri="{FF2B5EF4-FFF2-40B4-BE49-F238E27FC236}">
                <a16:creationId xmlns:a16="http://schemas.microsoft.com/office/drawing/2014/main" id="{BAFC5E94-88FA-904A-A52F-BAAB369AE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9" y="3141306"/>
            <a:ext cx="15041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Innovation </a:t>
            </a:r>
          </a:p>
          <a:p>
            <a:r>
              <a:rPr lang="de-AT" altLang="de-DE" sz="1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support</a:t>
            </a:r>
            <a:endParaRPr lang="de-AT" altLang="de-DE" sz="1800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8391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5B54862B-AD4F-824A-A1B6-3171FEF75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534" y="1466107"/>
            <a:ext cx="8119532" cy="665600"/>
          </a:xfrm>
        </p:spPr>
        <p:txBody>
          <a:bodyPr/>
          <a:lstStyle/>
          <a:p>
            <a:r>
              <a:rPr lang="en-GB" dirty="0"/>
              <a:t>Types of IP services provided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09B74427-35EC-E44C-8C66-564273D6CEC6}"/>
              </a:ext>
            </a:extLst>
          </p:cNvPr>
          <p:cNvSpPr txBox="1">
            <a:spLocks/>
          </p:cNvSpPr>
          <p:nvPr/>
        </p:nvSpPr>
        <p:spPr>
          <a:xfrm>
            <a:off x="499534" y="2052194"/>
            <a:ext cx="8077200" cy="426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900" kern="1200">
                <a:solidFill>
                  <a:srgbClr val="24367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 kern="1200">
                <a:solidFill>
                  <a:srgbClr val="243672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243672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rgbClr val="243672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24367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Typology</a:t>
            </a:r>
            <a:r>
              <a:rPr lang="de-DE" dirty="0"/>
              <a:t> </a:t>
            </a:r>
            <a:r>
              <a:rPr lang="de-DE" baseline="30000" dirty="0"/>
              <a:t>*)</a:t>
            </a:r>
          </a:p>
          <a:p>
            <a:pPr marL="384175" lvl="1" indent="0">
              <a:buFont typeface="Arial" panose="020B0604020202020204" pitchFamily="34" charset="0"/>
              <a:buNone/>
            </a:pPr>
            <a:r>
              <a:rPr lang="de-DE" dirty="0"/>
              <a:t>1. (</a:t>
            </a:r>
            <a:r>
              <a:rPr lang="en-GB" dirty="0"/>
              <a:t>Pro-active) awareness raising activities and public relations</a:t>
            </a:r>
          </a:p>
          <a:p>
            <a:pPr marL="384175" lvl="1" indent="0">
              <a:buFont typeface="Arial" panose="020B0604020202020204" pitchFamily="34" charset="0"/>
              <a:buNone/>
            </a:pPr>
            <a:r>
              <a:rPr lang="en-GB" dirty="0"/>
              <a:t>2. (Passive) information provision services</a:t>
            </a:r>
          </a:p>
          <a:p>
            <a:pPr marL="384175" lvl="1" indent="0">
              <a:buFont typeface="Arial" panose="020B0604020202020204" pitchFamily="34" charset="0"/>
              <a:buNone/>
            </a:pPr>
            <a:r>
              <a:rPr lang="en-GB" dirty="0"/>
              <a:t>3. Training</a:t>
            </a:r>
          </a:p>
          <a:p>
            <a:pPr marL="384175" lvl="1" indent="0">
              <a:buFont typeface="Arial" panose="020B0604020202020204" pitchFamily="34" charset="0"/>
              <a:buNone/>
            </a:pPr>
            <a:r>
              <a:rPr lang="en-GB" dirty="0"/>
              <a:t>4. Customized in-depth consulting and advisory points/services </a:t>
            </a:r>
          </a:p>
          <a:p>
            <a:pPr marL="384175" lvl="1" indent="0">
              <a:buFont typeface="Arial" panose="020B0604020202020204" pitchFamily="34" charset="0"/>
              <a:buNone/>
            </a:pPr>
            <a:r>
              <a:rPr lang="en-GB" dirty="0"/>
              <a:t>5. Financial assistance &amp; legal framework</a:t>
            </a:r>
          </a:p>
          <a:p>
            <a:r>
              <a:rPr lang="en-GB" dirty="0"/>
              <a:t>Benchmarking studies have shown that only few services perform well</a:t>
            </a:r>
          </a:p>
          <a:p>
            <a:r>
              <a:rPr lang="en-GB" dirty="0"/>
              <a:t>In the recent past, many activities in relation to tool and service development (at European level: </a:t>
            </a:r>
            <a:r>
              <a:rPr lang="en-GB" dirty="0" err="1"/>
              <a:t>IPorta</a:t>
            </a:r>
            <a:r>
              <a:rPr lang="en-GB" dirty="0"/>
              <a:t>, VIP4SMEs…)</a:t>
            </a:r>
          </a:p>
          <a:p>
            <a:r>
              <a:rPr lang="en-GB" dirty="0"/>
              <a:t>Many IP offices have restructured their service offerings</a:t>
            </a:r>
          </a:p>
          <a:p>
            <a:r>
              <a:rPr lang="en-GB" dirty="0"/>
              <a:t>Some trend towards ‘IP Audit’-type services</a:t>
            </a:r>
          </a:p>
          <a:p>
            <a:r>
              <a:rPr lang="en-GB" dirty="0"/>
              <a:t>Major offerings in relation to basic information and patent search</a:t>
            </a:r>
            <a:endParaRPr lang="de-DE" dirty="0"/>
          </a:p>
          <a:p>
            <a:pPr marL="0" indent="0">
              <a:buFont typeface="Arial" panose="020B0604020202020204" pitchFamily="34" charset="0"/>
              <a:buNone/>
            </a:pPr>
            <a:endParaRPr lang="de-DE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600" baseline="30000" dirty="0"/>
              <a:t>*)</a:t>
            </a:r>
            <a:r>
              <a:rPr lang="de-DE" sz="1600" dirty="0"/>
              <a:t> Source: </a:t>
            </a:r>
            <a:r>
              <a:rPr lang="de-DE" sz="1600" dirty="0" err="1"/>
              <a:t>Radauer</a:t>
            </a:r>
            <a:r>
              <a:rPr lang="de-DE" sz="1600" dirty="0"/>
              <a:t> et al., 2007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CEB2C4F-9616-4749-8C26-F630210B157D}"/>
              </a:ext>
            </a:extLst>
          </p:cNvPr>
          <p:cNvSpPr/>
          <p:nvPr/>
        </p:nvSpPr>
        <p:spPr>
          <a:xfrm>
            <a:off x="567266" y="2395331"/>
            <a:ext cx="7673009" cy="1520687"/>
          </a:xfrm>
          <a:prstGeom prst="rect">
            <a:avLst/>
          </a:prstGeom>
          <a:solidFill>
            <a:schemeClr val="accent2">
              <a:lumMod val="20000"/>
              <a:lumOff val="80000"/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45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965951F-5917-064C-83BC-090C7ED14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33" y="2755190"/>
            <a:ext cx="8119533" cy="3322200"/>
          </a:xfrm>
        </p:spPr>
        <p:txBody>
          <a:bodyPr/>
          <a:lstStyle/>
          <a:p>
            <a:pPr algn="ctr"/>
            <a:r>
              <a:rPr lang="en-GB" dirty="0"/>
              <a:t>There is no such thing as “the” SME.</a:t>
            </a:r>
          </a:p>
          <a:p>
            <a:pPr algn="ctr"/>
            <a:r>
              <a:rPr lang="en-GB" dirty="0"/>
              <a:t>SMEs may not be too much into patenting, but a differentiated view may be necessary whether this is truly a bad thing.</a:t>
            </a:r>
          </a:p>
          <a:p>
            <a:pPr algn="ctr"/>
            <a:r>
              <a:rPr lang="en-GB" dirty="0"/>
              <a:t>SMEs can be on both the right holders and the (alleged) infringer end of IP enforcement.</a:t>
            </a:r>
          </a:p>
          <a:p>
            <a:pPr algn="ctr"/>
            <a:r>
              <a:rPr lang="en-GB" dirty="0"/>
              <a:t>Reaching out to SMEs to support them needs consideration in terms of the „how“, „with what“ and „when“.</a:t>
            </a:r>
          </a:p>
          <a:p>
            <a:pPr algn="ctr"/>
            <a:r>
              <a:rPr lang="en-GB" dirty="0"/>
              <a:t>SMEs usually don´t like lawyers, but they like good business.</a:t>
            </a:r>
          </a:p>
          <a:p>
            <a:pPr algn="ctr"/>
            <a:r>
              <a:rPr lang="en-GB" dirty="0"/>
              <a:t>As for an IP office: How much do you want to / can you depart from your role as impartial state pre-grant institution (market and systems failure argument)?</a:t>
            </a:r>
          </a:p>
          <a:p>
            <a:endParaRPr lang="en-GB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071FB24-116F-FF49-B9D0-A15E919BC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234" y="1437395"/>
            <a:ext cx="8119532" cy="665600"/>
          </a:xfrm>
        </p:spPr>
        <p:txBody>
          <a:bodyPr/>
          <a:lstStyle/>
          <a:p>
            <a:r>
              <a:rPr lang="en-GB" dirty="0"/>
              <a:t>Things to remember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1C90ABC-E820-5B41-8441-820D07598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2233" y="1946492"/>
            <a:ext cx="7495945" cy="482600"/>
          </a:xfrm>
        </p:spPr>
        <p:txBody>
          <a:bodyPr/>
          <a:lstStyle/>
          <a:p>
            <a:r>
              <a:rPr lang="en-GB" dirty="0"/>
              <a:t>when dealing with SMEs in policy debates on IP</a:t>
            </a:r>
          </a:p>
        </p:txBody>
      </p:sp>
    </p:spTree>
    <p:extLst>
      <p:ext uri="{BB962C8B-B14F-4D97-AF65-F5344CB8AC3E}">
        <p14:creationId xmlns:p14="http://schemas.microsoft.com/office/powerpoint/2010/main" val="875634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E121E5F-5671-EC48-B26F-CD2F42DFD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3" y="2451651"/>
            <a:ext cx="8119533" cy="4277141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Integrated approach to IP and focus on IP management skills (rather than on driving IP, particularly patent, filings numbers)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Business, rather than legal approach </a:t>
            </a:r>
          </a:p>
          <a:p>
            <a:pPr lvl="1"/>
            <a:r>
              <a:rPr lang="en-GB" dirty="0"/>
              <a:t>e.g., “why” instead of “how” to patent</a:t>
            </a:r>
          </a:p>
          <a:p>
            <a:pPr lvl="1"/>
            <a:r>
              <a:rPr lang="en-GB" dirty="0"/>
              <a:t>e.g., as part of business support</a:t>
            </a:r>
          </a:p>
          <a:p>
            <a:pPr lvl="1"/>
            <a:r>
              <a:rPr lang="en-GB" dirty="0"/>
              <a:t>Language (!)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1:1 approaches are usually preferable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Good collaboration with the private sector of IP attorneys (delineate private from public offerings)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Adaptation to the specific industry structure in the country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Prime factor: Expertise of service-delivering staff </a:t>
            </a:r>
          </a:p>
          <a:p>
            <a:pPr lvl="1"/>
            <a:r>
              <a:rPr lang="en-GB" dirty="0"/>
              <a:t>Might be worthwhile to pool into a central unit</a:t>
            </a:r>
          </a:p>
          <a:p>
            <a:pPr lvl="1"/>
            <a:r>
              <a:rPr lang="en-GB" dirty="0"/>
              <a:t>Are the (patent/trademark) examiners fit for purpose?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Timely delivery of service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Ease of identification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Collaboration with business intermediaries to reach out to SMEs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Evaluation culture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E2C7994-75E0-1045-8495-A05A22AC9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233" y="1437395"/>
            <a:ext cx="8552253" cy="665600"/>
          </a:xfrm>
        </p:spPr>
        <p:txBody>
          <a:bodyPr/>
          <a:lstStyle/>
          <a:p>
            <a:r>
              <a:rPr lang="en-GB" dirty="0"/>
              <a:t>10 important good practice elements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B6D31A-D75F-0F4D-8E54-CAC345854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4507" y="1861695"/>
            <a:ext cx="7635093" cy="482600"/>
          </a:xfrm>
        </p:spPr>
        <p:txBody>
          <a:bodyPr/>
          <a:lstStyle/>
          <a:p>
            <a:r>
              <a:rPr lang="en-GB" dirty="0"/>
              <a:t>concerning IP support services for SMEs</a:t>
            </a:r>
          </a:p>
        </p:txBody>
      </p:sp>
    </p:spTree>
    <p:extLst>
      <p:ext uri="{BB962C8B-B14F-4D97-AF65-F5344CB8AC3E}">
        <p14:creationId xmlns:p14="http://schemas.microsoft.com/office/powerpoint/2010/main" val="45086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>
            <a:extLst>
              <a:ext uri="{FF2B5EF4-FFF2-40B4-BE49-F238E27FC236}">
                <a16:creationId xmlns:a16="http://schemas.microsoft.com/office/drawing/2014/main" id="{02F15287-A554-4A41-9A3B-46DA35802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AT" alt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438334-955B-A747-B7D0-3D564554BB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fld id="{DDD45951-AAA5-6F48-83F5-D231D82FF08D}" type="slidenum">
              <a:rPr lang="en-GB" altLang="de-DE" sz="1000">
                <a:latin typeface="Georgia" panose="02040502050405020303" pitchFamily="18" charset="0"/>
              </a:rPr>
              <a:pPr/>
              <a:t>8</a:t>
            </a:fld>
            <a:endParaRPr lang="en-GB" altLang="de-DE" sz="1000">
              <a:latin typeface="Georgia" panose="02040502050405020303" pitchFamily="18" charset="0"/>
            </a:endParaRPr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721D47F3-145F-7B44-B48A-D872868C0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387" y="1884334"/>
            <a:ext cx="5851700" cy="4755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>
            <a:extLst>
              <a:ext uri="{FF2B5EF4-FFF2-40B4-BE49-F238E27FC236}">
                <a16:creationId xmlns:a16="http://schemas.microsoft.com/office/drawing/2014/main" id="{56CC5E79-0D6B-0844-BD70-3F214F6E4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94" y="3067984"/>
            <a:ext cx="253146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</a:defRPr>
            </a:lvl9pPr>
          </a:lstStyle>
          <a:p>
            <a:r>
              <a:rPr lang="de-AT" altLang="de-DE" sz="1000" i="1" dirty="0">
                <a:latin typeface="+mj-lt"/>
              </a:rPr>
              <a:t>Source:</a:t>
            </a:r>
            <a:r>
              <a:rPr lang="de-AT" altLang="de-DE" sz="1000" dirty="0">
                <a:latin typeface="+mj-lt"/>
              </a:rPr>
              <a:t> </a:t>
            </a:r>
            <a:r>
              <a:rPr lang="de-AT" altLang="de-DE" sz="1000" dirty="0" err="1">
                <a:latin typeface="+mj-lt"/>
              </a:rPr>
              <a:t>Radauer</a:t>
            </a:r>
            <a:r>
              <a:rPr lang="de-AT" altLang="de-DE" sz="1000" dirty="0">
                <a:latin typeface="+mj-lt"/>
              </a:rPr>
              <a:t> et al. 2007</a:t>
            </a:r>
          </a:p>
          <a:p>
            <a:endParaRPr lang="de-AT" altLang="de-DE" sz="1000" dirty="0">
              <a:latin typeface="+mj-lt"/>
            </a:endParaRPr>
          </a:p>
          <a:p>
            <a:r>
              <a:rPr lang="de-AT" altLang="de-DE" sz="1000" dirty="0" err="1">
                <a:latin typeface="+mj-lt"/>
              </a:rPr>
              <a:t>Aggregated</a:t>
            </a:r>
            <a:r>
              <a:rPr lang="de-AT" altLang="de-DE" sz="1000" dirty="0">
                <a:latin typeface="+mj-lt"/>
              </a:rPr>
              <a:t> </a:t>
            </a:r>
            <a:r>
              <a:rPr lang="de-AT" altLang="de-DE" sz="1000" dirty="0" err="1">
                <a:latin typeface="+mj-lt"/>
              </a:rPr>
              <a:t>answers</a:t>
            </a:r>
            <a:r>
              <a:rPr lang="de-AT" altLang="de-DE" sz="1000" dirty="0">
                <a:latin typeface="+mj-lt"/>
              </a:rPr>
              <a:t> </a:t>
            </a:r>
            <a:r>
              <a:rPr lang="de-AT" altLang="de-DE" sz="1000" dirty="0" err="1">
                <a:latin typeface="+mj-lt"/>
              </a:rPr>
              <a:t>for</a:t>
            </a:r>
            <a:r>
              <a:rPr lang="de-AT" altLang="de-DE" sz="1000" dirty="0">
                <a:latin typeface="+mj-lt"/>
              </a:rPr>
              <a:t> all </a:t>
            </a:r>
            <a:r>
              <a:rPr lang="de-AT" altLang="de-DE" sz="1000" dirty="0" err="1">
                <a:latin typeface="+mj-lt"/>
              </a:rPr>
              <a:t>services</a:t>
            </a:r>
            <a:r>
              <a:rPr lang="de-AT" altLang="de-DE" sz="1000" dirty="0">
                <a:latin typeface="+mj-lt"/>
              </a:rPr>
              <a:t>,</a:t>
            </a:r>
          </a:p>
          <a:p>
            <a:r>
              <a:rPr lang="de-AT" altLang="de-DE" sz="1000" dirty="0">
                <a:latin typeface="+mj-lt"/>
              </a:rPr>
              <a:t>Services </a:t>
            </a:r>
            <a:r>
              <a:rPr lang="de-AT" altLang="de-DE" sz="1000" dirty="0" err="1">
                <a:latin typeface="+mj-lt"/>
              </a:rPr>
              <a:t>considered</a:t>
            </a:r>
            <a:r>
              <a:rPr lang="de-AT" altLang="de-DE" sz="1000" dirty="0">
                <a:latin typeface="+mj-lt"/>
              </a:rPr>
              <a:t> = 15</a:t>
            </a:r>
          </a:p>
          <a:p>
            <a:endParaRPr lang="de-AT" altLang="de-DE" sz="1000" dirty="0">
              <a:latin typeface="+mj-lt"/>
            </a:endParaRPr>
          </a:p>
          <a:p>
            <a:r>
              <a:rPr lang="de-AT" altLang="de-DE" sz="1000" dirty="0" err="1">
                <a:latin typeface="+mj-lt"/>
              </a:rPr>
              <a:t>n</a:t>
            </a:r>
            <a:r>
              <a:rPr lang="de-AT" altLang="de-DE" sz="1000" dirty="0">
                <a:latin typeface="+mj-lt"/>
              </a:rPr>
              <a:t> = 630</a:t>
            </a:r>
          </a:p>
          <a:p>
            <a:endParaRPr lang="de-DE" altLang="de-DE" sz="1000" dirty="0"/>
          </a:p>
        </p:txBody>
      </p:sp>
      <p:sp>
        <p:nvSpPr>
          <p:cNvPr id="6" name="Titel 2">
            <a:extLst>
              <a:ext uri="{FF2B5EF4-FFF2-40B4-BE49-F238E27FC236}">
                <a16:creationId xmlns:a16="http://schemas.microsoft.com/office/drawing/2014/main" id="{D5DB081A-EA0B-2847-A027-C63C7B8C62D7}"/>
              </a:ext>
            </a:extLst>
          </p:cNvPr>
          <p:cNvSpPr txBox="1">
            <a:spLocks/>
          </p:cNvSpPr>
          <p:nvPr/>
        </p:nvSpPr>
        <p:spPr>
          <a:xfrm>
            <a:off x="245994" y="1397638"/>
            <a:ext cx="8552253" cy="66560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Key quality factors for IP services</a:t>
            </a:r>
          </a:p>
        </p:txBody>
      </p:sp>
    </p:spTree>
    <p:extLst>
      <p:ext uri="{BB962C8B-B14F-4D97-AF65-F5344CB8AC3E}">
        <p14:creationId xmlns:p14="http://schemas.microsoft.com/office/powerpoint/2010/main" val="215221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24BDB073-D9ED-3C41-81C8-6D6FB6338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For further information, please contact:</a:t>
            </a:r>
          </a:p>
          <a:p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/>
              </a:rPr>
              <a:t>alfred.radauer@fh-krems.ac.at</a:t>
            </a:r>
            <a:r>
              <a:rPr lang="de-DE" dirty="0"/>
              <a:t> 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03509B40-ADB5-B543-B774-63BFE7771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43375230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IMC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D8D8D8"/>
      </a:accent1>
      <a:accent2>
        <a:srgbClr val="243672"/>
      </a:accent2>
      <a:accent3>
        <a:srgbClr val="E40045"/>
      </a:accent3>
      <a:accent4>
        <a:srgbClr val="BFBFBF"/>
      </a:accent4>
      <a:accent5>
        <a:srgbClr val="A5A5A5"/>
      </a:accent5>
      <a:accent6>
        <a:srgbClr val="7F7F7F"/>
      </a:accent6>
      <a:hlink>
        <a:srgbClr val="243672"/>
      </a:hlink>
      <a:folHlink>
        <a:srgbClr val="243672"/>
      </a:folHlink>
    </a:clrScheme>
    <a:fontScheme name="IM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BEKANNT" id="{33D87210-AD3D-1B45-B226-BB22F69C728E}" vid="{97C13CCD-CE80-0141-9F33-829B51AC19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711</Words>
  <Application>Microsoft Macintosh PowerPoint</Application>
  <PresentationFormat>Bildschirmpräsentation (4:3)</PresentationFormat>
  <Paragraphs>102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Georgia</vt:lpstr>
      <vt:lpstr>Times</vt:lpstr>
      <vt:lpstr>Verdana</vt:lpstr>
      <vt:lpstr>Benutzerdefiniertes Design</vt:lpstr>
      <vt:lpstr>The Role of the IP Office in the 21st Century</vt:lpstr>
      <vt:lpstr>Innovation policy on IP</vt:lpstr>
      <vt:lpstr>The path towards becoming innovative as IP office</vt:lpstr>
      <vt:lpstr>A „typical“ institutional set-up</vt:lpstr>
      <vt:lpstr>Types of IP services provided</vt:lpstr>
      <vt:lpstr>Things to remember</vt:lpstr>
      <vt:lpstr>10 important good practice elements </vt:lpstr>
      <vt:lpstr>PowerPoint-Präsentation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the IP Office in the 21st Century</dc:title>
  <dc:creator>Alfred Radauer</dc:creator>
  <cp:lastModifiedBy>Alfred Radauer</cp:lastModifiedBy>
  <cp:revision>1</cp:revision>
  <cp:lastPrinted>2014-09-03T11:09:22Z</cp:lastPrinted>
  <dcterms:created xsi:type="dcterms:W3CDTF">2020-08-21T19:46:00Z</dcterms:created>
  <dcterms:modified xsi:type="dcterms:W3CDTF">2020-08-21T21:29:07Z</dcterms:modified>
</cp:coreProperties>
</file>