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slideLayouts/slideLayout9.xml" ContentType="application/vnd.openxmlformats-officedocument.presentationml.slideLayout+xml"/>
  <Override PartName="/ppt/theme/theme3.xml" ContentType="application/vnd.openxmlformats-officedocument.theme+xml"/>
  <Override PartName="/ppt/slideLayouts/slideLayout10.xml" ContentType="application/vnd.openxmlformats-officedocument.presentationml.slideLayout+xml"/>
  <Override PartName="/ppt/theme/theme4.xml" ContentType="application/vnd.openxmlformats-officedocument.theme+xml"/>
  <Override PartName="/ppt/slideLayouts/slideLayout11.xml" ContentType="application/vnd.openxmlformats-officedocument.presentationml.slideLayout+xml"/>
  <Override PartName="/ppt/theme/theme5.xml" ContentType="application/vnd.openxmlformats-officedocument.theme+xml"/>
  <Override PartName="/ppt/slideLayouts/slideLayout12.xml" ContentType="application/vnd.openxmlformats-officedocument.presentationml.slideLayout+xml"/>
  <Override PartName="/ppt/theme/theme6.xml" ContentType="application/vnd.openxmlformats-officedocument.theme+xml"/>
  <Override PartName="/ppt/slideLayouts/slideLayout13.xml" ContentType="application/vnd.openxmlformats-officedocument.presentationml.slideLayout+xml"/>
  <Override PartName="/ppt/theme/theme7.xml" ContentType="application/vnd.openxmlformats-officedocument.theme+xml"/>
  <Override PartName="/ppt/slideLayouts/slideLayout14.xml" ContentType="application/vnd.openxmlformats-officedocument.presentationml.slideLayout+xml"/>
  <Override PartName="/ppt/theme/theme8.xml" ContentType="application/vnd.openxmlformats-officedocument.theme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9.xml" ContentType="application/vnd.openxmlformats-officedocument.theme+xml"/>
  <Override PartName="/ppt/slideLayouts/slideLayout18.xml" ContentType="application/vnd.openxmlformats-officedocument.presentationml.slideLayout+xml"/>
  <Override PartName="/ppt/theme/theme10.xml" ContentType="application/vnd.openxmlformats-officedocument.theme+xml"/>
  <Override PartName="/ppt/theme/theme11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0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1"/>
    <p:sldMasterId id="2147483650" r:id="rId2"/>
    <p:sldMasterId id="2147483700" r:id="rId3"/>
    <p:sldMasterId id="2147483707" r:id="rId4"/>
    <p:sldMasterId id="2147483702" r:id="rId5"/>
    <p:sldMasterId id="2147483704" r:id="rId6"/>
    <p:sldMasterId id="2147483692" r:id="rId7"/>
    <p:sldMasterId id="2147483710" r:id="rId8"/>
    <p:sldMasterId id="2147483712" r:id="rId9"/>
    <p:sldMasterId id="2147483716" r:id="rId10"/>
  </p:sldMasterIdLst>
  <p:notesMasterIdLst>
    <p:notesMasterId r:id="rId23"/>
  </p:notesMasterIdLst>
  <p:sldIdLst>
    <p:sldId id="277" r:id="rId11"/>
    <p:sldId id="273" r:id="rId12"/>
    <p:sldId id="286" r:id="rId13"/>
    <p:sldId id="279" r:id="rId14"/>
    <p:sldId id="272" r:id="rId15"/>
    <p:sldId id="283" r:id="rId16"/>
    <p:sldId id="282" r:id="rId17"/>
    <p:sldId id="284" r:id="rId18"/>
    <p:sldId id="287" r:id="rId19"/>
    <p:sldId id="274" r:id="rId20"/>
    <p:sldId id="271" r:id="rId21"/>
    <p:sldId id="267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12166"/>
    <a:srgbClr val="DE4326"/>
    <a:srgbClr val="D4D9EC"/>
    <a:srgbClr val="84C98F"/>
    <a:srgbClr val="F1AC1E"/>
    <a:srgbClr val="25848B"/>
    <a:srgbClr val="30AEB6"/>
    <a:srgbClr val="1D252C"/>
    <a:srgbClr val="70D2DA"/>
    <a:srgbClr val="FFC6C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011" autoAdjust="0"/>
    <p:restoredTop sz="64931" autoAdjust="0"/>
  </p:normalViewPr>
  <p:slideViewPr>
    <p:cSldViewPr snapToGrid="0">
      <p:cViewPr varScale="1">
        <p:scale>
          <a:sx n="67" d="100"/>
          <a:sy n="67" d="100"/>
        </p:scale>
        <p:origin x="1770" y="66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3.xml"/><Relationship Id="rId18" Type="http://schemas.openxmlformats.org/officeDocument/2006/relationships/slide" Target="slides/slide8.xml"/><Relationship Id="rId26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1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2.xml"/><Relationship Id="rId17" Type="http://schemas.openxmlformats.org/officeDocument/2006/relationships/slide" Target="slides/slide7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6.xml"/><Relationship Id="rId20" Type="http://schemas.openxmlformats.org/officeDocument/2006/relationships/slide" Target="slides/slide10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1.xml"/><Relationship Id="rId24" Type="http://schemas.openxmlformats.org/officeDocument/2006/relationships/presProps" Target="pres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5.xml"/><Relationship Id="rId23" Type="http://schemas.openxmlformats.org/officeDocument/2006/relationships/notesMaster" Target="notesMasters/notesMaster1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9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4.xml"/><Relationship Id="rId22" Type="http://schemas.openxmlformats.org/officeDocument/2006/relationships/slide" Target="slides/slide12.xml"/><Relationship Id="rId27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116C586-EE6A-44FE-A112-755C6EBF0351}" type="doc">
      <dgm:prSet loTypeId="urn:microsoft.com/office/officeart/2005/8/layout/vList2" loCatId="list" qsTypeId="urn:microsoft.com/office/officeart/2005/8/quickstyle/simple1" qsCatId="simple" csTypeId="urn:microsoft.com/office/officeart/2005/8/colors/accent0_1" csCatId="mainScheme"/>
      <dgm:spPr/>
      <dgm:t>
        <a:bodyPr/>
        <a:lstStyle/>
        <a:p>
          <a:endParaRPr lang="en-AU"/>
        </a:p>
      </dgm:t>
    </dgm:pt>
    <dgm:pt modelId="{D6538BE7-C1F2-45B9-A58D-CBF9B18F091F}">
      <dgm:prSet custT="1"/>
      <dgm:spPr/>
      <dgm:t>
        <a:bodyPr/>
        <a:lstStyle/>
        <a:p>
          <a:r>
            <a:rPr lang="en-AU" sz="3600" baseline="0"/>
            <a:t>IPO COLLAB</a:t>
          </a:r>
          <a:endParaRPr lang="en-AU" sz="3600"/>
        </a:p>
      </dgm:t>
    </dgm:pt>
    <dgm:pt modelId="{64916FCE-8C1F-4971-BAD4-42DB248EB3C7}" type="parTrans" cxnId="{14D3DD11-467D-4187-98E0-22C61B75CA69}">
      <dgm:prSet/>
      <dgm:spPr/>
      <dgm:t>
        <a:bodyPr/>
        <a:lstStyle/>
        <a:p>
          <a:endParaRPr lang="en-AU"/>
        </a:p>
      </dgm:t>
    </dgm:pt>
    <dgm:pt modelId="{FA221DF2-5472-44DE-B661-A51DA25DA782}" type="sibTrans" cxnId="{14D3DD11-467D-4187-98E0-22C61B75CA69}">
      <dgm:prSet/>
      <dgm:spPr/>
      <dgm:t>
        <a:bodyPr/>
        <a:lstStyle/>
        <a:p>
          <a:endParaRPr lang="en-AU"/>
        </a:p>
      </dgm:t>
    </dgm:pt>
    <dgm:pt modelId="{4B4C539F-E4AF-4DBC-A9E2-19301172830C}">
      <dgm:prSet custT="1"/>
      <dgm:spPr/>
      <dgm:t>
        <a:bodyPr/>
        <a:lstStyle/>
        <a:p>
          <a:r>
            <a:rPr lang="en-AU" sz="3600" baseline="0" dirty="0"/>
            <a:t>IP GAIN</a:t>
          </a:r>
          <a:endParaRPr lang="en-AU" sz="3600" dirty="0"/>
        </a:p>
      </dgm:t>
    </dgm:pt>
    <dgm:pt modelId="{23DCE1FF-D45E-47CF-B44E-1155AFF1C793}" type="parTrans" cxnId="{99D9BDD5-31E7-4E6E-A53C-CD3CF5F36A09}">
      <dgm:prSet/>
      <dgm:spPr/>
      <dgm:t>
        <a:bodyPr/>
        <a:lstStyle/>
        <a:p>
          <a:endParaRPr lang="en-AU"/>
        </a:p>
      </dgm:t>
    </dgm:pt>
    <dgm:pt modelId="{59E83BF9-D6EC-408E-926C-4E8B5736ED52}" type="sibTrans" cxnId="{99D9BDD5-31E7-4E6E-A53C-CD3CF5F36A09}">
      <dgm:prSet/>
      <dgm:spPr/>
      <dgm:t>
        <a:bodyPr/>
        <a:lstStyle/>
        <a:p>
          <a:endParaRPr lang="en-AU"/>
        </a:p>
      </dgm:t>
    </dgm:pt>
    <dgm:pt modelId="{C42CD959-9C1E-45CD-BC08-AF4310BF0A90}" type="pres">
      <dgm:prSet presAssocID="{6116C586-EE6A-44FE-A112-755C6EBF0351}" presName="linear" presStyleCnt="0">
        <dgm:presLayoutVars>
          <dgm:animLvl val="lvl"/>
          <dgm:resizeHandles val="exact"/>
        </dgm:presLayoutVars>
      </dgm:prSet>
      <dgm:spPr/>
    </dgm:pt>
    <dgm:pt modelId="{311A466C-5DC6-4129-B302-0326E1DFE870}" type="pres">
      <dgm:prSet presAssocID="{D6538BE7-C1F2-45B9-A58D-CBF9B18F091F}" presName="parentText" presStyleLbl="node1" presStyleIdx="0" presStyleCnt="2">
        <dgm:presLayoutVars>
          <dgm:chMax val="0"/>
          <dgm:bulletEnabled val="1"/>
        </dgm:presLayoutVars>
      </dgm:prSet>
      <dgm:spPr/>
    </dgm:pt>
    <dgm:pt modelId="{EEE1156C-C479-4B82-A1F8-184D5C18047F}" type="pres">
      <dgm:prSet presAssocID="{FA221DF2-5472-44DE-B661-A51DA25DA782}" presName="spacer" presStyleCnt="0"/>
      <dgm:spPr/>
    </dgm:pt>
    <dgm:pt modelId="{91AD807A-D18F-4530-BF0A-E28D0494FCF5}" type="pres">
      <dgm:prSet presAssocID="{4B4C539F-E4AF-4DBC-A9E2-19301172830C}" presName="parentText" presStyleLbl="node1" presStyleIdx="1" presStyleCnt="2">
        <dgm:presLayoutVars>
          <dgm:chMax val="0"/>
          <dgm:bulletEnabled val="1"/>
        </dgm:presLayoutVars>
      </dgm:prSet>
      <dgm:spPr/>
    </dgm:pt>
  </dgm:ptLst>
  <dgm:cxnLst>
    <dgm:cxn modelId="{14D3DD11-467D-4187-98E0-22C61B75CA69}" srcId="{6116C586-EE6A-44FE-A112-755C6EBF0351}" destId="{D6538BE7-C1F2-45B9-A58D-CBF9B18F091F}" srcOrd="0" destOrd="0" parTransId="{64916FCE-8C1F-4971-BAD4-42DB248EB3C7}" sibTransId="{FA221DF2-5472-44DE-B661-A51DA25DA782}"/>
    <dgm:cxn modelId="{522D9427-36B9-4821-A8BD-1F38AF195DEB}" type="presOf" srcId="{4B4C539F-E4AF-4DBC-A9E2-19301172830C}" destId="{91AD807A-D18F-4530-BF0A-E28D0494FCF5}" srcOrd="0" destOrd="0" presId="urn:microsoft.com/office/officeart/2005/8/layout/vList2"/>
    <dgm:cxn modelId="{7D202DB5-77CD-4E07-9D50-0FA54458A5DD}" type="presOf" srcId="{6116C586-EE6A-44FE-A112-755C6EBF0351}" destId="{C42CD959-9C1E-45CD-BC08-AF4310BF0A90}" srcOrd="0" destOrd="0" presId="urn:microsoft.com/office/officeart/2005/8/layout/vList2"/>
    <dgm:cxn modelId="{99D9BDD5-31E7-4E6E-A53C-CD3CF5F36A09}" srcId="{6116C586-EE6A-44FE-A112-755C6EBF0351}" destId="{4B4C539F-E4AF-4DBC-A9E2-19301172830C}" srcOrd="1" destOrd="0" parTransId="{23DCE1FF-D45E-47CF-B44E-1155AFF1C793}" sibTransId="{59E83BF9-D6EC-408E-926C-4E8B5736ED52}"/>
    <dgm:cxn modelId="{ECB495F5-BEC2-4C89-A722-184F62981C0E}" type="presOf" srcId="{D6538BE7-C1F2-45B9-A58D-CBF9B18F091F}" destId="{311A466C-5DC6-4129-B302-0326E1DFE870}" srcOrd="0" destOrd="0" presId="urn:microsoft.com/office/officeart/2005/8/layout/vList2"/>
    <dgm:cxn modelId="{A185E1DA-0C80-4E66-905A-9C59EBCADF30}" type="presParOf" srcId="{C42CD959-9C1E-45CD-BC08-AF4310BF0A90}" destId="{311A466C-5DC6-4129-B302-0326E1DFE870}" srcOrd="0" destOrd="0" presId="urn:microsoft.com/office/officeart/2005/8/layout/vList2"/>
    <dgm:cxn modelId="{21CDE75D-80DC-4607-A59D-B99645765554}" type="presParOf" srcId="{C42CD959-9C1E-45CD-BC08-AF4310BF0A90}" destId="{EEE1156C-C479-4B82-A1F8-184D5C18047F}" srcOrd="1" destOrd="0" presId="urn:microsoft.com/office/officeart/2005/8/layout/vList2"/>
    <dgm:cxn modelId="{70AAE6D2-31A5-4310-A2CE-89A628F588A8}" type="presParOf" srcId="{C42CD959-9C1E-45CD-BC08-AF4310BF0A90}" destId="{91AD807A-D18F-4530-BF0A-E28D0494FCF5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A9B0024-5755-4DD7-A2FF-9C6BF3623A39}" type="doc">
      <dgm:prSet loTypeId="urn:microsoft.com/office/officeart/2005/8/layout/hProcess9" loCatId="process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en-AU"/>
        </a:p>
      </dgm:t>
    </dgm:pt>
    <dgm:pt modelId="{1FEA08FD-026C-4B9E-8BC8-5A0F7705D204}">
      <dgm:prSet custT="1"/>
      <dgm:spPr>
        <a:solidFill>
          <a:srgbClr val="612166"/>
        </a:solidFill>
      </dgm:spPr>
      <dgm:t>
        <a:bodyPr/>
        <a:lstStyle/>
        <a:p>
          <a:r>
            <a:rPr lang="en-AU" sz="1400" b="1" baseline="0" dirty="0"/>
            <a:t>Communication</a:t>
          </a:r>
          <a:endParaRPr lang="en-AU" sz="1400" b="1" dirty="0"/>
        </a:p>
      </dgm:t>
    </dgm:pt>
    <dgm:pt modelId="{4D44FC7F-5E51-4595-BC98-53B76DD68E30}" type="parTrans" cxnId="{C7C07F24-C1F1-4227-875E-5ED5F8B0FF9C}">
      <dgm:prSet/>
      <dgm:spPr/>
      <dgm:t>
        <a:bodyPr/>
        <a:lstStyle/>
        <a:p>
          <a:endParaRPr lang="en-AU"/>
        </a:p>
      </dgm:t>
    </dgm:pt>
    <dgm:pt modelId="{D3F4D840-8F5F-403D-BC43-EBCD07136B8E}" type="sibTrans" cxnId="{C7C07F24-C1F1-4227-875E-5ED5F8B0FF9C}">
      <dgm:prSet/>
      <dgm:spPr/>
      <dgm:t>
        <a:bodyPr/>
        <a:lstStyle/>
        <a:p>
          <a:endParaRPr lang="en-AU"/>
        </a:p>
      </dgm:t>
    </dgm:pt>
    <dgm:pt modelId="{D0A1411E-0600-4DD4-B334-F247433BD940}">
      <dgm:prSet/>
      <dgm:spPr>
        <a:gradFill flip="none" rotWithShape="0">
          <a:gsLst>
            <a:gs pos="0">
              <a:srgbClr val="612166">
                <a:tint val="66000"/>
                <a:satMod val="160000"/>
              </a:srgbClr>
            </a:gs>
            <a:gs pos="50000">
              <a:srgbClr val="612166">
                <a:tint val="44500"/>
                <a:satMod val="160000"/>
              </a:srgbClr>
            </a:gs>
            <a:gs pos="100000">
              <a:srgbClr val="612166">
                <a:tint val="23500"/>
                <a:satMod val="160000"/>
              </a:srgbClr>
            </a:gs>
          </a:gsLst>
          <a:lin ang="10800000" scaled="1"/>
          <a:tileRect/>
        </a:gradFill>
      </dgm:spPr>
      <dgm:t>
        <a:bodyPr/>
        <a:lstStyle/>
        <a:p>
          <a:r>
            <a:rPr lang="en-AU" baseline="0" dirty="0"/>
            <a:t>Customer focus</a:t>
          </a:r>
          <a:endParaRPr lang="en-AU" dirty="0"/>
        </a:p>
      </dgm:t>
    </dgm:pt>
    <dgm:pt modelId="{0B9DE858-D55D-40E0-AC97-AD952612BE68}" type="parTrans" cxnId="{A90FE61F-B550-4812-996A-B710ADAD6796}">
      <dgm:prSet/>
      <dgm:spPr/>
      <dgm:t>
        <a:bodyPr/>
        <a:lstStyle/>
        <a:p>
          <a:endParaRPr lang="en-AU"/>
        </a:p>
      </dgm:t>
    </dgm:pt>
    <dgm:pt modelId="{4E4AF44E-138C-426F-BB4D-0ADC34D69D10}" type="sibTrans" cxnId="{A90FE61F-B550-4812-996A-B710ADAD6796}">
      <dgm:prSet/>
      <dgm:spPr/>
      <dgm:t>
        <a:bodyPr/>
        <a:lstStyle/>
        <a:p>
          <a:endParaRPr lang="en-AU"/>
        </a:p>
      </dgm:t>
    </dgm:pt>
    <dgm:pt modelId="{03A9DAB4-3D9C-43EA-A586-E5C2DCF98F2E}">
      <dgm:prSet custT="1"/>
      <dgm:spPr>
        <a:solidFill>
          <a:srgbClr val="612166"/>
        </a:solidFill>
      </dgm:spPr>
      <dgm:t>
        <a:bodyPr/>
        <a:lstStyle/>
        <a:p>
          <a:r>
            <a:rPr lang="en-AU" sz="2000" b="1" baseline="0" dirty="0"/>
            <a:t>Datasets</a:t>
          </a:r>
          <a:endParaRPr lang="en-AU" sz="2000" b="1" dirty="0"/>
        </a:p>
      </dgm:t>
    </dgm:pt>
    <dgm:pt modelId="{290CF225-FAF2-471C-8427-33885848D6FC}" type="parTrans" cxnId="{917F4386-882D-41DE-A7CE-8C07A554D2DE}">
      <dgm:prSet/>
      <dgm:spPr/>
      <dgm:t>
        <a:bodyPr/>
        <a:lstStyle/>
        <a:p>
          <a:endParaRPr lang="en-AU"/>
        </a:p>
      </dgm:t>
    </dgm:pt>
    <dgm:pt modelId="{B3AAB53E-1288-4308-B7B2-2B11A8F23D2A}" type="sibTrans" cxnId="{917F4386-882D-41DE-A7CE-8C07A554D2DE}">
      <dgm:prSet/>
      <dgm:spPr/>
      <dgm:t>
        <a:bodyPr/>
        <a:lstStyle/>
        <a:p>
          <a:endParaRPr lang="en-AU"/>
        </a:p>
      </dgm:t>
    </dgm:pt>
    <dgm:pt modelId="{9B04AB83-6B68-4FEC-A770-BB3751F0879E}">
      <dgm:prSet/>
      <dgm:spPr>
        <a:gradFill flip="none" rotWithShape="0">
          <a:gsLst>
            <a:gs pos="0">
              <a:srgbClr val="612166">
                <a:tint val="66000"/>
                <a:satMod val="160000"/>
              </a:srgbClr>
            </a:gs>
            <a:gs pos="50000">
              <a:srgbClr val="612166">
                <a:tint val="44500"/>
                <a:satMod val="160000"/>
              </a:srgbClr>
            </a:gs>
            <a:gs pos="100000">
              <a:srgbClr val="612166">
                <a:tint val="23500"/>
                <a:satMod val="160000"/>
              </a:srgbClr>
            </a:gs>
          </a:gsLst>
          <a:lin ang="10800000" scaled="1"/>
          <a:tileRect/>
        </a:gradFill>
      </dgm:spPr>
      <dgm:t>
        <a:bodyPr/>
        <a:lstStyle/>
        <a:p>
          <a:r>
            <a:rPr lang="en-AU" baseline="0"/>
            <a:t>International collaboration</a:t>
          </a:r>
          <a:endParaRPr lang="en-AU"/>
        </a:p>
      </dgm:t>
    </dgm:pt>
    <dgm:pt modelId="{33109C25-878B-437F-A7D6-ABBCE925397A}" type="parTrans" cxnId="{777F762D-779B-43EC-98F0-4620F2FEEEFB}">
      <dgm:prSet/>
      <dgm:spPr/>
      <dgm:t>
        <a:bodyPr/>
        <a:lstStyle/>
        <a:p>
          <a:endParaRPr lang="en-AU"/>
        </a:p>
      </dgm:t>
    </dgm:pt>
    <dgm:pt modelId="{84C41458-B340-4E3E-BFBC-78A6A428E43F}" type="sibTrans" cxnId="{777F762D-779B-43EC-98F0-4620F2FEEEFB}">
      <dgm:prSet/>
      <dgm:spPr/>
      <dgm:t>
        <a:bodyPr/>
        <a:lstStyle/>
        <a:p>
          <a:endParaRPr lang="en-AU"/>
        </a:p>
      </dgm:t>
    </dgm:pt>
    <dgm:pt modelId="{4C3A7725-2ED5-4377-ADFE-8861EFD040BC}">
      <dgm:prSet/>
      <dgm:spPr>
        <a:gradFill flip="none" rotWithShape="0">
          <a:gsLst>
            <a:gs pos="0">
              <a:srgbClr val="612166">
                <a:tint val="66000"/>
                <a:satMod val="160000"/>
              </a:srgbClr>
            </a:gs>
            <a:gs pos="50000">
              <a:srgbClr val="612166">
                <a:tint val="44500"/>
                <a:satMod val="160000"/>
              </a:srgbClr>
            </a:gs>
            <a:gs pos="100000">
              <a:srgbClr val="612166">
                <a:tint val="23500"/>
                <a:satMod val="160000"/>
              </a:srgbClr>
            </a:gs>
          </a:gsLst>
          <a:lin ang="10800000" scaled="1"/>
          <a:tileRect/>
        </a:gradFill>
      </dgm:spPr>
      <dgm:t>
        <a:bodyPr/>
        <a:lstStyle/>
        <a:p>
          <a:r>
            <a:rPr lang="en-AU" baseline="0" dirty="0"/>
            <a:t>Workforce resilience and flexibility</a:t>
          </a:r>
          <a:endParaRPr lang="en-AU" dirty="0"/>
        </a:p>
      </dgm:t>
    </dgm:pt>
    <dgm:pt modelId="{9A258FEE-CEA3-42C7-8275-9FB61666BCEF}" type="parTrans" cxnId="{8CA02EA7-6F07-48D2-88D4-241766AC789E}">
      <dgm:prSet/>
      <dgm:spPr/>
      <dgm:t>
        <a:bodyPr/>
        <a:lstStyle/>
        <a:p>
          <a:endParaRPr lang="en-AU"/>
        </a:p>
      </dgm:t>
    </dgm:pt>
    <dgm:pt modelId="{82BC9E71-6AFC-444E-BB97-E7A8C491ACA5}" type="sibTrans" cxnId="{8CA02EA7-6F07-48D2-88D4-241766AC789E}">
      <dgm:prSet/>
      <dgm:spPr/>
      <dgm:t>
        <a:bodyPr/>
        <a:lstStyle/>
        <a:p>
          <a:endParaRPr lang="en-AU"/>
        </a:p>
      </dgm:t>
    </dgm:pt>
    <dgm:pt modelId="{0E973D75-5F9F-4469-9333-5BA9BAFC938B}">
      <dgm:prSet/>
      <dgm:spPr>
        <a:gradFill flip="none" rotWithShape="0">
          <a:gsLst>
            <a:gs pos="0">
              <a:srgbClr val="612166">
                <a:tint val="66000"/>
                <a:satMod val="160000"/>
              </a:srgbClr>
            </a:gs>
            <a:gs pos="50000">
              <a:srgbClr val="612166">
                <a:tint val="44500"/>
                <a:satMod val="160000"/>
              </a:srgbClr>
            </a:gs>
            <a:gs pos="100000">
              <a:srgbClr val="612166">
                <a:tint val="23500"/>
                <a:satMod val="160000"/>
              </a:srgbClr>
            </a:gs>
          </a:gsLst>
          <a:lin ang="10800000" scaled="1"/>
          <a:tileRect/>
        </a:gradFill>
      </dgm:spPr>
      <dgm:t>
        <a:bodyPr/>
        <a:lstStyle/>
        <a:p>
          <a:r>
            <a:rPr lang="en-AU" baseline="0"/>
            <a:t>Digital mobilisation</a:t>
          </a:r>
          <a:endParaRPr lang="en-AU"/>
        </a:p>
      </dgm:t>
    </dgm:pt>
    <dgm:pt modelId="{3AAF0762-0653-4CBE-89AB-328CCC69F70E}" type="parTrans" cxnId="{B8379052-8055-4E49-A84E-DD889D355304}">
      <dgm:prSet/>
      <dgm:spPr/>
      <dgm:t>
        <a:bodyPr/>
        <a:lstStyle/>
        <a:p>
          <a:endParaRPr lang="en-AU"/>
        </a:p>
      </dgm:t>
    </dgm:pt>
    <dgm:pt modelId="{F8643E7F-F124-4EB6-A932-45B07E53D89F}" type="sibTrans" cxnId="{B8379052-8055-4E49-A84E-DD889D355304}">
      <dgm:prSet/>
      <dgm:spPr/>
      <dgm:t>
        <a:bodyPr/>
        <a:lstStyle/>
        <a:p>
          <a:endParaRPr lang="en-AU"/>
        </a:p>
      </dgm:t>
    </dgm:pt>
    <dgm:pt modelId="{57699F41-5DE9-47C6-82E0-1B055BD92FAE}">
      <dgm:prSet/>
      <dgm:spPr>
        <a:solidFill>
          <a:srgbClr val="612166"/>
        </a:solidFill>
      </dgm:spPr>
      <dgm:t>
        <a:bodyPr/>
        <a:lstStyle/>
        <a:p>
          <a:r>
            <a:rPr lang="en-AU" b="1" baseline="0" dirty="0"/>
            <a:t>Digital engagement</a:t>
          </a:r>
          <a:endParaRPr lang="en-AU" b="1" dirty="0"/>
        </a:p>
      </dgm:t>
    </dgm:pt>
    <dgm:pt modelId="{2654702E-F824-4DC3-B55A-9D2E00298925}" type="parTrans" cxnId="{429A8747-2021-4733-ABEE-80E91B247CA2}">
      <dgm:prSet/>
      <dgm:spPr/>
      <dgm:t>
        <a:bodyPr/>
        <a:lstStyle/>
        <a:p>
          <a:endParaRPr lang="en-AU"/>
        </a:p>
      </dgm:t>
    </dgm:pt>
    <dgm:pt modelId="{EAC36590-9790-457F-9259-AFA962B22C2F}" type="sibTrans" cxnId="{429A8747-2021-4733-ABEE-80E91B247CA2}">
      <dgm:prSet/>
      <dgm:spPr/>
      <dgm:t>
        <a:bodyPr/>
        <a:lstStyle/>
        <a:p>
          <a:endParaRPr lang="en-AU"/>
        </a:p>
      </dgm:t>
    </dgm:pt>
    <dgm:pt modelId="{3A6AD583-211D-4CAC-8B91-EB1116E8DA4E}" type="pres">
      <dgm:prSet presAssocID="{CA9B0024-5755-4DD7-A2FF-9C6BF3623A39}" presName="CompostProcess" presStyleCnt="0">
        <dgm:presLayoutVars>
          <dgm:dir/>
          <dgm:resizeHandles val="exact"/>
        </dgm:presLayoutVars>
      </dgm:prSet>
      <dgm:spPr/>
    </dgm:pt>
    <dgm:pt modelId="{A7580976-F92F-4A69-8214-C07BE48766B8}" type="pres">
      <dgm:prSet presAssocID="{CA9B0024-5755-4DD7-A2FF-9C6BF3623A39}" presName="arrow" presStyleLbl="bgShp" presStyleIdx="0" presStyleCnt="1"/>
      <dgm:spPr/>
    </dgm:pt>
    <dgm:pt modelId="{107A7F36-A544-4721-A923-4D7271D6ED34}" type="pres">
      <dgm:prSet presAssocID="{CA9B0024-5755-4DD7-A2FF-9C6BF3623A39}" presName="linearProcess" presStyleCnt="0"/>
      <dgm:spPr/>
    </dgm:pt>
    <dgm:pt modelId="{479CD261-C45F-405E-B1EE-C0261E638EA0}" type="pres">
      <dgm:prSet presAssocID="{1FEA08FD-026C-4B9E-8BC8-5A0F7705D204}" presName="textNode" presStyleLbl="node1" presStyleIdx="0" presStyleCnt="7">
        <dgm:presLayoutVars>
          <dgm:bulletEnabled val="1"/>
        </dgm:presLayoutVars>
      </dgm:prSet>
      <dgm:spPr/>
    </dgm:pt>
    <dgm:pt modelId="{72B70813-B989-4D60-8FD0-53407F1159D9}" type="pres">
      <dgm:prSet presAssocID="{D3F4D840-8F5F-403D-BC43-EBCD07136B8E}" presName="sibTrans" presStyleCnt="0"/>
      <dgm:spPr/>
    </dgm:pt>
    <dgm:pt modelId="{AE3E107E-8834-446F-B4D6-969803D1B00F}" type="pres">
      <dgm:prSet presAssocID="{D0A1411E-0600-4DD4-B334-F247433BD940}" presName="textNode" presStyleLbl="node1" presStyleIdx="1" presStyleCnt="7">
        <dgm:presLayoutVars>
          <dgm:bulletEnabled val="1"/>
        </dgm:presLayoutVars>
      </dgm:prSet>
      <dgm:spPr/>
    </dgm:pt>
    <dgm:pt modelId="{15FBEB38-4261-40D4-8D49-E5EFA18FE0FB}" type="pres">
      <dgm:prSet presAssocID="{4E4AF44E-138C-426F-BB4D-0ADC34D69D10}" presName="sibTrans" presStyleCnt="0"/>
      <dgm:spPr/>
    </dgm:pt>
    <dgm:pt modelId="{2DDE4BD7-A69B-47D7-B866-01CE8E69BA69}" type="pres">
      <dgm:prSet presAssocID="{03A9DAB4-3D9C-43EA-A586-E5C2DCF98F2E}" presName="textNode" presStyleLbl="node1" presStyleIdx="2" presStyleCnt="7">
        <dgm:presLayoutVars>
          <dgm:bulletEnabled val="1"/>
        </dgm:presLayoutVars>
      </dgm:prSet>
      <dgm:spPr/>
    </dgm:pt>
    <dgm:pt modelId="{A573D8EA-01F6-4051-A96B-EF03B706C85A}" type="pres">
      <dgm:prSet presAssocID="{B3AAB53E-1288-4308-B7B2-2B11A8F23D2A}" presName="sibTrans" presStyleCnt="0"/>
      <dgm:spPr/>
    </dgm:pt>
    <dgm:pt modelId="{62F31B9F-17F1-457F-BF6B-C01D9139B2E3}" type="pres">
      <dgm:prSet presAssocID="{9B04AB83-6B68-4FEC-A770-BB3751F0879E}" presName="textNode" presStyleLbl="node1" presStyleIdx="3" presStyleCnt="7">
        <dgm:presLayoutVars>
          <dgm:bulletEnabled val="1"/>
        </dgm:presLayoutVars>
      </dgm:prSet>
      <dgm:spPr/>
    </dgm:pt>
    <dgm:pt modelId="{FD607F5C-133B-41DC-970A-DD2562156329}" type="pres">
      <dgm:prSet presAssocID="{84C41458-B340-4E3E-BFBC-78A6A428E43F}" presName="sibTrans" presStyleCnt="0"/>
      <dgm:spPr/>
    </dgm:pt>
    <dgm:pt modelId="{AEC276CE-8221-4A93-9ECB-C37440893CEC}" type="pres">
      <dgm:prSet presAssocID="{4C3A7725-2ED5-4377-ADFE-8861EFD040BC}" presName="textNode" presStyleLbl="node1" presStyleIdx="4" presStyleCnt="7">
        <dgm:presLayoutVars>
          <dgm:bulletEnabled val="1"/>
        </dgm:presLayoutVars>
      </dgm:prSet>
      <dgm:spPr/>
    </dgm:pt>
    <dgm:pt modelId="{F3558BCB-DA0B-427A-BFA3-121A58E7E5EC}" type="pres">
      <dgm:prSet presAssocID="{82BC9E71-6AFC-444E-BB97-E7A8C491ACA5}" presName="sibTrans" presStyleCnt="0"/>
      <dgm:spPr/>
    </dgm:pt>
    <dgm:pt modelId="{A9E0F3D9-6ACB-4327-8A59-8F080027C5E2}" type="pres">
      <dgm:prSet presAssocID="{0E973D75-5F9F-4469-9333-5BA9BAFC938B}" presName="textNode" presStyleLbl="node1" presStyleIdx="5" presStyleCnt="7">
        <dgm:presLayoutVars>
          <dgm:bulletEnabled val="1"/>
        </dgm:presLayoutVars>
      </dgm:prSet>
      <dgm:spPr/>
    </dgm:pt>
    <dgm:pt modelId="{084806A2-8C1F-4AD6-B209-4238B9186E5A}" type="pres">
      <dgm:prSet presAssocID="{F8643E7F-F124-4EB6-A932-45B07E53D89F}" presName="sibTrans" presStyleCnt="0"/>
      <dgm:spPr/>
    </dgm:pt>
    <dgm:pt modelId="{0BB005FD-3882-4AC1-8BCB-DBC432EC16C9}" type="pres">
      <dgm:prSet presAssocID="{57699F41-5DE9-47C6-82E0-1B055BD92FAE}" presName="textNode" presStyleLbl="node1" presStyleIdx="6" presStyleCnt="7">
        <dgm:presLayoutVars>
          <dgm:bulletEnabled val="1"/>
        </dgm:presLayoutVars>
      </dgm:prSet>
      <dgm:spPr/>
    </dgm:pt>
  </dgm:ptLst>
  <dgm:cxnLst>
    <dgm:cxn modelId="{202B7512-FEA9-41DB-896D-E06964BB500A}" type="presOf" srcId="{03A9DAB4-3D9C-43EA-A586-E5C2DCF98F2E}" destId="{2DDE4BD7-A69B-47D7-B866-01CE8E69BA69}" srcOrd="0" destOrd="0" presId="urn:microsoft.com/office/officeart/2005/8/layout/hProcess9"/>
    <dgm:cxn modelId="{A90FE61F-B550-4812-996A-B710ADAD6796}" srcId="{CA9B0024-5755-4DD7-A2FF-9C6BF3623A39}" destId="{D0A1411E-0600-4DD4-B334-F247433BD940}" srcOrd="1" destOrd="0" parTransId="{0B9DE858-D55D-40E0-AC97-AD952612BE68}" sibTransId="{4E4AF44E-138C-426F-BB4D-0ADC34D69D10}"/>
    <dgm:cxn modelId="{C7C07F24-C1F1-4227-875E-5ED5F8B0FF9C}" srcId="{CA9B0024-5755-4DD7-A2FF-9C6BF3623A39}" destId="{1FEA08FD-026C-4B9E-8BC8-5A0F7705D204}" srcOrd="0" destOrd="0" parTransId="{4D44FC7F-5E51-4595-BC98-53B76DD68E30}" sibTransId="{D3F4D840-8F5F-403D-BC43-EBCD07136B8E}"/>
    <dgm:cxn modelId="{777F762D-779B-43EC-98F0-4620F2FEEEFB}" srcId="{CA9B0024-5755-4DD7-A2FF-9C6BF3623A39}" destId="{9B04AB83-6B68-4FEC-A770-BB3751F0879E}" srcOrd="3" destOrd="0" parTransId="{33109C25-878B-437F-A7D6-ABBCE925397A}" sibTransId="{84C41458-B340-4E3E-BFBC-78A6A428E43F}"/>
    <dgm:cxn modelId="{1183832D-AA0C-4E08-85AC-2B5A5B64D853}" type="presOf" srcId="{57699F41-5DE9-47C6-82E0-1B055BD92FAE}" destId="{0BB005FD-3882-4AC1-8BCB-DBC432EC16C9}" srcOrd="0" destOrd="0" presId="urn:microsoft.com/office/officeart/2005/8/layout/hProcess9"/>
    <dgm:cxn modelId="{429A8747-2021-4733-ABEE-80E91B247CA2}" srcId="{CA9B0024-5755-4DD7-A2FF-9C6BF3623A39}" destId="{57699F41-5DE9-47C6-82E0-1B055BD92FAE}" srcOrd="6" destOrd="0" parTransId="{2654702E-F824-4DC3-B55A-9D2E00298925}" sibTransId="{EAC36590-9790-457F-9259-AFA962B22C2F}"/>
    <dgm:cxn modelId="{B8379052-8055-4E49-A84E-DD889D355304}" srcId="{CA9B0024-5755-4DD7-A2FF-9C6BF3623A39}" destId="{0E973D75-5F9F-4469-9333-5BA9BAFC938B}" srcOrd="5" destOrd="0" parTransId="{3AAF0762-0653-4CBE-89AB-328CCC69F70E}" sibTransId="{F8643E7F-F124-4EB6-A932-45B07E53D89F}"/>
    <dgm:cxn modelId="{02687A54-7278-4687-98AF-C8F19062E034}" type="presOf" srcId="{4C3A7725-2ED5-4377-ADFE-8861EFD040BC}" destId="{AEC276CE-8221-4A93-9ECB-C37440893CEC}" srcOrd="0" destOrd="0" presId="urn:microsoft.com/office/officeart/2005/8/layout/hProcess9"/>
    <dgm:cxn modelId="{0A9EF37F-DB05-412C-89F1-0BD1255976A9}" type="presOf" srcId="{0E973D75-5F9F-4469-9333-5BA9BAFC938B}" destId="{A9E0F3D9-6ACB-4327-8A59-8F080027C5E2}" srcOrd="0" destOrd="0" presId="urn:microsoft.com/office/officeart/2005/8/layout/hProcess9"/>
    <dgm:cxn modelId="{917F4386-882D-41DE-A7CE-8C07A554D2DE}" srcId="{CA9B0024-5755-4DD7-A2FF-9C6BF3623A39}" destId="{03A9DAB4-3D9C-43EA-A586-E5C2DCF98F2E}" srcOrd="2" destOrd="0" parTransId="{290CF225-FAF2-471C-8427-33885848D6FC}" sibTransId="{B3AAB53E-1288-4308-B7B2-2B11A8F23D2A}"/>
    <dgm:cxn modelId="{C358D189-69F8-4754-883F-F2B0A5D44C32}" type="presOf" srcId="{1FEA08FD-026C-4B9E-8BC8-5A0F7705D204}" destId="{479CD261-C45F-405E-B1EE-C0261E638EA0}" srcOrd="0" destOrd="0" presId="urn:microsoft.com/office/officeart/2005/8/layout/hProcess9"/>
    <dgm:cxn modelId="{175DD29A-A3ED-42A3-BC33-E593B80AFE60}" type="presOf" srcId="{9B04AB83-6B68-4FEC-A770-BB3751F0879E}" destId="{62F31B9F-17F1-457F-BF6B-C01D9139B2E3}" srcOrd="0" destOrd="0" presId="urn:microsoft.com/office/officeart/2005/8/layout/hProcess9"/>
    <dgm:cxn modelId="{8CA02EA7-6F07-48D2-88D4-241766AC789E}" srcId="{CA9B0024-5755-4DD7-A2FF-9C6BF3623A39}" destId="{4C3A7725-2ED5-4377-ADFE-8861EFD040BC}" srcOrd="4" destOrd="0" parTransId="{9A258FEE-CEA3-42C7-8275-9FB61666BCEF}" sibTransId="{82BC9E71-6AFC-444E-BB97-E7A8C491ACA5}"/>
    <dgm:cxn modelId="{F75C93D2-3564-4B55-AB30-7F6F3FC919CF}" type="presOf" srcId="{CA9B0024-5755-4DD7-A2FF-9C6BF3623A39}" destId="{3A6AD583-211D-4CAC-8B91-EB1116E8DA4E}" srcOrd="0" destOrd="0" presId="urn:microsoft.com/office/officeart/2005/8/layout/hProcess9"/>
    <dgm:cxn modelId="{7A7994F3-A83C-4273-B67B-65F80B28FE93}" type="presOf" srcId="{D0A1411E-0600-4DD4-B334-F247433BD940}" destId="{AE3E107E-8834-446F-B4D6-969803D1B00F}" srcOrd="0" destOrd="0" presId="urn:microsoft.com/office/officeart/2005/8/layout/hProcess9"/>
    <dgm:cxn modelId="{64DC4580-8643-4C49-935B-1042038E244D}" type="presParOf" srcId="{3A6AD583-211D-4CAC-8B91-EB1116E8DA4E}" destId="{A7580976-F92F-4A69-8214-C07BE48766B8}" srcOrd="0" destOrd="0" presId="urn:microsoft.com/office/officeart/2005/8/layout/hProcess9"/>
    <dgm:cxn modelId="{D85A3ED4-BFA3-4962-8431-64E0FE684A9A}" type="presParOf" srcId="{3A6AD583-211D-4CAC-8B91-EB1116E8DA4E}" destId="{107A7F36-A544-4721-A923-4D7271D6ED34}" srcOrd="1" destOrd="0" presId="urn:microsoft.com/office/officeart/2005/8/layout/hProcess9"/>
    <dgm:cxn modelId="{3DC15427-AE19-47C2-A0E2-89446873B697}" type="presParOf" srcId="{107A7F36-A544-4721-A923-4D7271D6ED34}" destId="{479CD261-C45F-405E-B1EE-C0261E638EA0}" srcOrd="0" destOrd="0" presId="urn:microsoft.com/office/officeart/2005/8/layout/hProcess9"/>
    <dgm:cxn modelId="{97F1A0B7-E1DF-4ECD-9913-2E596D14EB8E}" type="presParOf" srcId="{107A7F36-A544-4721-A923-4D7271D6ED34}" destId="{72B70813-B989-4D60-8FD0-53407F1159D9}" srcOrd="1" destOrd="0" presId="urn:microsoft.com/office/officeart/2005/8/layout/hProcess9"/>
    <dgm:cxn modelId="{AD2BC104-2830-4C90-B90C-C21EBAEE1A2E}" type="presParOf" srcId="{107A7F36-A544-4721-A923-4D7271D6ED34}" destId="{AE3E107E-8834-446F-B4D6-969803D1B00F}" srcOrd="2" destOrd="0" presId="urn:microsoft.com/office/officeart/2005/8/layout/hProcess9"/>
    <dgm:cxn modelId="{8533AA62-ECF8-4103-886D-8F378667ACE2}" type="presParOf" srcId="{107A7F36-A544-4721-A923-4D7271D6ED34}" destId="{15FBEB38-4261-40D4-8D49-E5EFA18FE0FB}" srcOrd="3" destOrd="0" presId="urn:microsoft.com/office/officeart/2005/8/layout/hProcess9"/>
    <dgm:cxn modelId="{FCFCF77B-8768-4661-A756-5AA2ACF8BC8F}" type="presParOf" srcId="{107A7F36-A544-4721-A923-4D7271D6ED34}" destId="{2DDE4BD7-A69B-47D7-B866-01CE8E69BA69}" srcOrd="4" destOrd="0" presId="urn:microsoft.com/office/officeart/2005/8/layout/hProcess9"/>
    <dgm:cxn modelId="{B6D028B8-8E26-461E-99E0-A6E8A26BDB7C}" type="presParOf" srcId="{107A7F36-A544-4721-A923-4D7271D6ED34}" destId="{A573D8EA-01F6-4051-A96B-EF03B706C85A}" srcOrd="5" destOrd="0" presId="urn:microsoft.com/office/officeart/2005/8/layout/hProcess9"/>
    <dgm:cxn modelId="{AC094018-4E6F-4169-92DD-40E809360436}" type="presParOf" srcId="{107A7F36-A544-4721-A923-4D7271D6ED34}" destId="{62F31B9F-17F1-457F-BF6B-C01D9139B2E3}" srcOrd="6" destOrd="0" presId="urn:microsoft.com/office/officeart/2005/8/layout/hProcess9"/>
    <dgm:cxn modelId="{294E0BDE-B0EC-4CEF-9570-77C283F7B13B}" type="presParOf" srcId="{107A7F36-A544-4721-A923-4D7271D6ED34}" destId="{FD607F5C-133B-41DC-970A-DD2562156329}" srcOrd="7" destOrd="0" presId="urn:microsoft.com/office/officeart/2005/8/layout/hProcess9"/>
    <dgm:cxn modelId="{2CD4C9CB-7A99-4759-BA9D-1DAA7404DA8D}" type="presParOf" srcId="{107A7F36-A544-4721-A923-4D7271D6ED34}" destId="{AEC276CE-8221-4A93-9ECB-C37440893CEC}" srcOrd="8" destOrd="0" presId="urn:microsoft.com/office/officeart/2005/8/layout/hProcess9"/>
    <dgm:cxn modelId="{4AAC3136-7F9E-4C74-AC24-916735304DAB}" type="presParOf" srcId="{107A7F36-A544-4721-A923-4D7271D6ED34}" destId="{F3558BCB-DA0B-427A-BFA3-121A58E7E5EC}" srcOrd="9" destOrd="0" presId="urn:microsoft.com/office/officeart/2005/8/layout/hProcess9"/>
    <dgm:cxn modelId="{389EDE39-C6ED-44C6-93E5-B66DA59763D9}" type="presParOf" srcId="{107A7F36-A544-4721-A923-4D7271D6ED34}" destId="{A9E0F3D9-6ACB-4327-8A59-8F080027C5E2}" srcOrd="10" destOrd="0" presId="urn:microsoft.com/office/officeart/2005/8/layout/hProcess9"/>
    <dgm:cxn modelId="{B14D55BD-2788-49EC-BE6A-D36C03A8B77B}" type="presParOf" srcId="{107A7F36-A544-4721-A923-4D7271D6ED34}" destId="{084806A2-8C1F-4AD6-B209-4238B9186E5A}" srcOrd="11" destOrd="0" presId="urn:microsoft.com/office/officeart/2005/8/layout/hProcess9"/>
    <dgm:cxn modelId="{46DA84BD-4770-4414-B545-A7BD2FDC2496}" type="presParOf" srcId="{107A7F36-A544-4721-A923-4D7271D6ED34}" destId="{0BB005FD-3882-4AC1-8BCB-DBC432EC16C9}" srcOrd="12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11A466C-5DC6-4129-B302-0326E1DFE870}">
      <dsp:nvSpPr>
        <dsp:cNvPr id="0" name=""/>
        <dsp:cNvSpPr/>
      </dsp:nvSpPr>
      <dsp:spPr>
        <a:xfrm>
          <a:off x="0" y="404133"/>
          <a:ext cx="3468764" cy="121680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marL="0" lvl="0" indent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3600" kern="1200" baseline="0"/>
            <a:t>IPO COLLAB</a:t>
          </a:r>
          <a:endParaRPr lang="en-AU" sz="3600" kern="1200"/>
        </a:p>
      </dsp:txBody>
      <dsp:txXfrm>
        <a:off x="59399" y="463532"/>
        <a:ext cx="3349966" cy="1098002"/>
      </dsp:txXfrm>
    </dsp:sp>
    <dsp:sp modelId="{91AD807A-D18F-4530-BF0A-E28D0494FCF5}">
      <dsp:nvSpPr>
        <dsp:cNvPr id="0" name=""/>
        <dsp:cNvSpPr/>
      </dsp:nvSpPr>
      <dsp:spPr>
        <a:xfrm>
          <a:off x="0" y="1808134"/>
          <a:ext cx="3468764" cy="121680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marL="0" lvl="0" indent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3600" kern="1200" baseline="0" dirty="0"/>
            <a:t>IP GAIN</a:t>
          </a:r>
          <a:endParaRPr lang="en-AU" sz="3600" kern="1200" dirty="0"/>
        </a:p>
      </dsp:txBody>
      <dsp:txXfrm>
        <a:off x="59399" y="1867533"/>
        <a:ext cx="3349966" cy="109800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7580976-F92F-4A69-8214-C07BE48766B8}">
      <dsp:nvSpPr>
        <dsp:cNvPr id="0" name=""/>
        <dsp:cNvSpPr/>
      </dsp:nvSpPr>
      <dsp:spPr>
        <a:xfrm>
          <a:off x="831905" y="0"/>
          <a:ext cx="9428257" cy="3985592"/>
        </a:xfrm>
        <a:prstGeom prst="rightArrow">
          <a:avLst/>
        </a:prstGeom>
        <a:solidFill>
          <a:schemeClr val="dk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79CD261-C45F-405E-B1EE-C0261E638EA0}">
      <dsp:nvSpPr>
        <dsp:cNvPr id="0" name=""/>
        <dsp:cNvSpPr/>
      </dsp:nvSpPr>
      <dsp:spPr>
        <a:xfrm>
          <a:off x="947" y="1195677"/>
          <a:ext cx="1519201" cy="1594236"/>
        </a:xfrm>
        <a:prstGeom prst="roundRect">
          <a:avLst/>
        </a:prstGeom>
        <a:solidFill>
          <a:srgbClr val="612166"/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1400" b="1" kern="1200" baseline="0" dirty="0"/>
            <a:t>Communication</a:t>
          </a:r>
          <a:endParaRPr lang="en-AU" sz="1400" b="1" kern="1200" dirty="0"/>
        </a:p>
      </dsp:txBody>
      <dsp:txXfrm>
        <a:off x="75108" y="1269838"/>
        <a:ext cx="1370879" cy="1445914"/>
      </dsp:txXfrm>
    </dsp:sp>
    <dsp:sp modelId="{AE3E107E-8834-446F-B4D6-969803D1B00F}">
      <dsp:nvSpPr>
        <dsp:cNvPr id="0" name=""/>
        <dsp:cNvSpPr/>
      </dsp:nvSpPr>
      <dsp:spPr>
        <a:xfrm>
          <a:off x="1596109" y="1195677"/>
          <a:ext cx="1519201" cy="1594236"/>
        </a:xfrm>
        <a:prstGeom prst="roundRect">
          <a:avLst/>
        </a:prstGeom>
        <a:gradFill flip="none" rotWithShape="0">
          <a:gsLst>
            <a:gs pos="0">
              <a:srgbClr val="612166">
                <a:tint val="66000"/>
                <a:satMod val="160000"/>
              </a:srgbClr>
            </a:gs>
            <a:gs pos="50000">
              <a:srgbClr val="612166">
                <a:tint val="44500"/>
                <a:satMod val="160000"/>
              </a:srgbClr>
            </a:gs>
            <a:gs pos="100000">
              <a:srgbClr val="612166">
                <a:tint val="23500"/>
                <a:satMod val="160000"/>
              </a:srgbClr>
            </a:gs>
          </a:gsLst>
          <a:lin ang="10800000" scaled="1"/>
          <a:tileRect/>
        </a:gra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1800" kern="1200" baseline="0" dirty="0"/>
            <a:t>Customer focus</a:t>
          </a:r>
          <a:endParaRPr lang="en-AU" sz="1800" kern="1200" dirty="0"/>
        </a:p>
      </dsp:txBody>
      <dsp:txXfrm>
        <a:off x="1670270" y="1269838"/>
        <a:ext cx="1370879" cy="1445914"/>
      </dsp:txXfrm>
    </dsp:sp>
    <dsp:sp modelId="{2DDE4BD7-A69B-47D7-B866-01CE8E69BA69}">
      <dsp:nvSpPr>
        <dsp:cNvPr id="0" name=""/>
        <dsp:cNvSpPr/>
      </dsp:nvSpPr>
      <dsp:spPr>
        <a:xfrm>
          <a:off x="3191271" y="1195677"/>
          <a:ext cx="1519201" cy="1594236"/>
        </a:xfrm>
        <a:prstGeom prst="roundRect">
          <a:avLst/>
        </a:prstGeom>
        <a:solidFill>
          <a:srgbClr val="612166"/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2000" b="1" kern="1200" baseline="0" dirty="0"/>
            <a:t>Datasets</a:t>
          </a:r>
          <a:endParaRPr lang="en-AU" sz="2000" b="1" kern="1200" dirty="0"/>
        </a:p>
      </dsp:txBody>
      <dsp:txXfrm>
        <a:off x="3265432" y="1269838"/>
        <a:ext cx="1370879" cy="1445914"/>
      </dsp:txXfrm>
    </dsp:sp>
    <dsp:sp modelId="{62F31B9F-17F1-457F-BF6B-C01D9139B2E3}">
      <dsp:nvSpPr>
        <dsp:cNvPr id="0" name=""/>
        <dsp:cNvSpPr/>
      </dsp:nvSpPr>
      <dsp:spPr>
        <a:xfrm>
          <a:off x="4786433" y="1195677"/>
          <a:ext cx="1519201" cy="1594236"/>
        </a:xfrm>
        <a:prstGeom prst="roundRect">
          <a:avLst/>
        </a:prstGeom>
        <a:gradFill flip="none" rotWithShape="0">
          <a:gsLst>
            <a:gs pos="0">
              <a:srgbClr val="612166">
                <a:tint val="66000"/>
                <a:satMod val="160000"/>
              </a:srgbClr>
            </a:gs>
            <a:gs pos="50000">
              <a:srgbClr val="612166">
                <a:tint val="44500"/>
                <a:satMod val="160000"/>
              </a:srgbClr>
            </a:gs>
            <a:gs pos="100000">
              <a:srgbClr val="612166">
                <a:tint val="23500"/>
                <a:satMod val="160000"/>
              </a:srgbClr>
            </a:gs>
          </a:gsLst>
          <a:lin ang="10800000" scaled="1"/>
          <a:tileRect/>
        </a:gra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1800" kern="1200" baseline="0"/>
            <a:t>International collaboration</a:t>
          </a:r>
          <a:endParaRPr lang="en-AU" sz="1800" kern="1200"/>
        </a:p>
      </dsp:txBody>
      <dsp:txXfrm>
        <a:off x="4860594" y="1269838"/>
        <a:ext cx="1370879" cy="1445914"/>
      </dsp:txXfrm>
    </dsp:sp>
    <dsp:sp modelId="{AEC276CE-8221-4A93-9ECB-C37440893CEC}">
      <dsp:nvSpPr>
        <dsp:cNvPr id="0" name=""/>
        <dsp:cNvSpPr/>
      </dsp:nvSpPr>
      <dsp:spPr>
        <a:xfrm>
          <a:off x="6381594" y="1195677"/>
          <a:ext cx="1519201" cy="1594236"/>
        </a:xfrm>
        <a:prstGeom prst="roundRect">
          <a:avLst/>
        </a:prstGeom>
        <a:gradFill flip="none" rotWithShape="0">
          <a:gsLst>
            <a:gs pos="0">
              <a:srgbClr val="612166">
                <a:tint val="66000"/>
                <a:satMod val="160000"/>
              </a:srgbClr>
            </a:gs>
            <a:gs pos="50000">
              <a:srgbClr val="612166">
                <a:tint val="44500"/>
                <a:satMod val="160000"/>
              </a:srgbClr>
            </a:gs>
            <a:gs pos="100000">
              <a:srgbClr val="612166">
                <a:tint val="23500"/>
                <a:satMod val="160000"/>
              </a:srgbClr>
            </a:gs>
          </a:gsLst>
          <a:lin ang="10800000" scaled="1"/>
          <a:tileRect/>
        </a:gra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1800" kern="1200" baseline="0" dirty="0"/>
            <a:t>Workforce resilience and flexibility</a:t>
          </a:r>
          <a:endParaRPr lang="en-AU" sz="1800" kern="1200" dirty="0"/>
        </a:p>
      </dsp:txBody>
      <dsp:txXfrm>
        <a:off x="6455755" y="1269838"/>
        <a:ext cx="1370879" cy="1445914"/>
      </dsp:txXfrm>
    </dsp:sp>
    <dsp:sp modelId="{A9E0F3D9-6ACB-4327-8A59-8F080027C5E2}">
      <dsp:nvSpPr>
        <dsp:cNvPr id="0" name=""/>
        <dsp:cNvSpPr/>
      </dsp:nvSpPr>
      <dsp:spPr>
        <a:xfrm>
          <a:off x="7976756" y="1195677"/>
          <a:ext cx="1519201" cy="1594236"/>
        </a:xfrm>
        <a:prstGeom prst="roundRect">
          <a:avLst/>
        </a:prstGeom>
        <a:gradFill flip="none" rotWithShape="0">
          <a:gsLst>
            <a:gs pos="0">
              <a:srgbClr val="612166">
                <a:tint val="66000"/>
                <a:satMod val="160000"/>
              </a:srgbClr>
            </a:gs>
            <a:gs pos="50000">
              <a:srgbClr val="612166">
                <a:tint val="44500"/>
                <a:satMod val="160000"/>
              </a:srgbClr>
            </a:gs>
            <a:gs pos="100000">
              <a:srgbClr val="612166">
                <a:tint val="23500"/>
                <a:satMod val="160000"/>
              </a:srgbClr>
            </a:gs>
          </a:gsLst>
          <a:lin ang="10800000" scaled="1"/>
          <a:tileRect/>
        </a:gra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1800" kern="1200" baseline="0"/>
            <a:t>Digital mobilisation</a:t>
          </a:r>
          <a:endParaRPr lang="en-AU" sz="1800" kern="1200"/>
        </a:p>
      </dsp:txBody>
      <dsp:txXfrm>
        <a:off x="8050917" y="1269838"/>
        <a:ext cx="1370879" cy="1445914"/>
      </dsp:txXfrm>
    </dsp:sp>
    <dsp:sp modelId="{0BB005FD-3882-4AC1-8BCB-DBC432EC16C9}">
      <dsp:nvSpPr>
        <dsp:cNvPr id="0" name=""/>
        <dsp:cNvSpPr/>
      </dsp:nvSpPr>
      <dsp:spPr>
        <a:xfrm>
          <a:off x="9571918" y="1195677"/>
          <a:ext cx="1519201" cy="1594236"/>
        </a:xfrm>
        <a:prstGeom prst="roundRect">
          <a:avLst/>
        </a:prstGeom>
        <a:solidFill>
          <a:srgbClr val="612166"/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1800" b="1" kern="1200" baseline="0" dirty="0"/>
            <a:t>Digital engagement</a:t>
          </a:r>
          <a:endParaRPr lang="en-AU" sz="1800" b="1" kern="1200" dirty="0"/>
        </a:p>
      </dsp:txBody>
      <dsp:txXfrm>
        <a:off x="9646079" y="1269838"/>
        <a:ext cx="1370879" cy="144591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65514BE-06AC-4CFF-9494-CDC75B9C5E57}" type="datetimeFigureOut">
              <a:rPr lang="en-AU" smtClean="0"/>
              <a:t>24/08/2020</a:t>
            </a:fld>
            <a:endParaRPr lang="en-A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A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1EEF0B6-5A8B-4828-AE4D-088B69F6525A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4378569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1EEF0B6-5A8B-4828-AE4D-088B69F6525A}" type="slidenum">
              <a:rPr lang="en-AU" smtClean="0"/>
              <a:t>1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96454389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1EEF0B6-5A8B-4828-AE4D-088B69F6525A}" type="slidenum">
              <a:rPr lang="en-AU" smtClean="0"/>
              <a:t>10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66878411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1EEF0B6-5A8B-4828-AE4D-088B69F6525A}" type="slidenum">
              <a:rPr lang="en-AU" smtClean="0"/>
              <a:t>11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98389490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1EEF0B6-5A8B-4828-AE4D-088B69F6525A}" type="slidenum">
              <a:rPr lang="en-AU" smtClean="0"/>
              <a:t>2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4484594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1EEF0B6-5A8B-4828-AE4D-088B69F6525A}" type="slidenum">
              <a:rPr lang="en-AU" smtClean="0"/>
              <a:t>3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74905146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1EEF0B6-5A8B-4828-AE4D-088B69F6525A}" type="slidenum">
              <a:rPr lang="en-AU" smtClean="0"/>
              <a:t>4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86960060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1EEF0B6-5A8B-4828-AE4D-088B69F6525A}" type="slidenum">
              <a:rPr lang="en-AU" smtClean="0"/>
              <a:t>5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79166103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1EEF0B6-5A8B-4828-AE4D-088B69F6525A}" type="slidenum">
              <a:rPr lang="en-AU" smtClean="0"/>
              <a:t>6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87001461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1EEF0B6-5A8B-4828-AE4D-088B69F6525A}" type="slidenum">
              <a:rPr lang="en-AU" smtClean="0"/>
              <a:t>7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86089652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1EEF0B6-5A8B-4828-AE4D-088B69F6525A}" type="slidenum">
              <a:rPr lang="en-AU" smtClean="0"/>
              <a:t>8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63813850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1EEF0B6-5A8B-4828-AE4D-088B69F6525A}" type="slidenum">
              <a:rPr lang="en-AU" smtClean="0"/>
              <a:t>9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1673104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8.xml"/><Relationship Id="rId4" Type="http://schemas.openxmlformats.org/officeDocument/2006/relationships/image" Target="../media/image3.svg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3.svg"/><Relationship Id="rId7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6" Type="http://schemas.microsoft.com/office/2007/relationships/hdphoto" Target="../media/hdphoto1.wdp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9" Type="http://schemas.openxmlformats.org/officeDocument/2006/relationships/image" Target="../media/image8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27F648-804B-4564-B0DC-83D068DC4F2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672603" y="1334353"/>
            <a:ext cx="4794491" cy="1655762"/>
          </a:xfrm>
        </p:spPr>
        <p:txBody>
          <a:bodyPr lIns="0" tIns="0" rIns="0" bIns="0" anchor="b">
            <a:noAutofit/>
          </a:bodyPr>
          <a:lstStyle>
            <a:lvl1pPr algn="l">
              <a:defRPr sz="3000" b="1" cap="all" baseline="0">
                <a:solidFill>
                  <a:schemeClr val="tx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en-US" dirty="0"/>
              <a:t>PRESENTATION TITLE</a:t>
            </a:r>
            <a:endParaRPr lang="en-AU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13EDDCF-6BA1-4769-BE7C-92862C7D325C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672605" y="3067071"/>
            <a:ext cx="4794490" cy="1655762"/>
          </a:xfrm>
        </p:spPr>
        <p:txBody>
          <a:bodyPr lIns="0" tIns="0" rIns="0" bIns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400" cap="none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Sub-title</a:t>
            </a:r>
            <a:br>
              <a:rPr lang="en-US" dirty="0"/>
            </a:br>
            <a:r>
              <a:rPr lang="en-US" dirty="0"/>
              <a:t>presenter name(s)</a:t>
            </a:r>
            <a:endParaRPr lang="en-AU" dirty="0"/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ED480085-B796-4837-A671-C104AFA1E553}"/>
              </a:ext>
            </a:extLst>
          </p:cNvPr>
          <p:cNvSpPr txBox="1">
            <a:spLocks/>
          </p:cNvSpPr>
          <p:nvPr userDrawn="1"/>
        </p:nvSpPr>
        <p:spPr>
          <a:xfrm>
            <a:off x="236032" y="6480174"/>
            <a:ext cx="55562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A414C58D-9241-43EB-81D3-9A0EFB78B0F8}" type="slidenum">
              <a:rPr lang="en-AU" sz="1000" smtClean="0">
                <a:solidFill>
                  <a:schemeClr val="bg1">
                    <a:lumMod val="50000"/>
                  </a:schemeClr>
                </a:solidFill>
              </a:rPr>
              <a:pPr algn="ctr"/>
              <a:t>‹#›</a:t>
            </a:fld>
            <a:endParaRPr lang="en-AU" sz="1000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10" name="Graphic 9">
            <a:extLst>
              <a:ext uri="{FF2B5EF4-FFF2-40B4-BE49-F238E27FC236}">
                <a16:creationId xmlns:a16="http://schemas.microsoft.com/office/drawing/2014/main" id="{C33F9FE9-49E2-4A66-A889-E56740BDEC6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989980" y="5687410"/>
            <a:ext cx="2239719" cy="792764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FD7A39BD-4EE6-467B-8FEB-028AB1032760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01982" y="96191"/>
            <a:ext cx="1272435" cy="8405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80646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A8C97F51-8555-42EB-8F0A-F8E4C01064F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68627" y="1935508"/>
            <a:ext cx="10801073" cy="598971"/>
          </a:xfrm>
        </p:spPr>
        <p:txBody>
          <a:bodyPr lIns="0" tIns="0" rIns="0" bIns="0" anchor="t" anchorCtr="0">
            <a:noAutofit/>
          </a:bodyPr>
          <a:lstStyle>
            <a:lvl1pPr>
              <a:lnSpc>
                <a:spcPts val="5500"/>
              </a:lnSpc>
              <a:defRPr sz="4500" b="1" baseline="0">
                <a:latin typeface="Calibri" panose="020F0502020204030204" pitchFamily="34" charset="0"/>
              </a:defRPr>
            </a:lvl1pPr>
          </a:lstStyle>
          <a:p>
            <a:r>
              <a:rPr lang="en-US" dirty="0"/>
              <a:t>CLICK TO EDIT SLIDE TITLE</a:t>
            </a:r>
            <a:endParaRPr lang="en-AU" dirty="0"/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BDD4A185-0885-47F3-BCD5-F44A0E1BD39A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768627" y="2782889"/>
            <a:ext cx="10801073" cy="3429068"/>
          </a:xfrm>
        </p:spPr>
        <p:txBody>
          <a:bodyPr lIns="0" tIns="0" rIns="0" bIns="0">
            <a:noAutofit/>
          </a:bodyPr>
          <a:lstStyle>
            <a:lvl1pPr marL="0" indent="0" algn="l">
              <a:buNone/>
              <a:defRPr sz="1800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slide content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7171956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A8C97F51-8555-42EB-8F0A-F8E4C01064F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68627" y="1935508"/>
            <a:ext cx="10801073" cy="598971"/>
          </a:xfrm>
        </p:spPr>
        <p:txBody>
          <a:bodyPr lIns="0" tIns="0" rIns="0" bIns="0" anchor="t" anchorCtr="0">
            <a:noAutofit/>
          </a:bodyPr>
          <a:lstStyle>
            <a:lvl1pPr>
              <a:lnSpc>
                <a:spcPts val="5500"/>
              </a:lnSpc>
              <a:defRPr sz="4500" b="1" baseline="0">
                <a:latin typeface="Calibri" panose="020F0502020204030204" pitchFamily="34" charset="0"/>
              </a:defRPr>
            </a:lvl1pPr>
          </a:lstStyle>
          <a:p>
            <a:r>
              <a:rPr lang="en-US" dirty="0"/>
              <a:t>CLICK TO EDIT SLIDE TITLE</a:t>
            </a:r>
            <a:endParaRPr lang="en-AU" dirty="0"/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BDD4A185-0885-47F3-BCD5-F44A0E1BD39A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768627" y="2782889"/>
            <a:ext cx="10801073" cy="3429068"/>
          </a:xfrm>
        </p:spPr>
        <p:txBody>
          <a:bodyPr lIns="0" tIns="0" rIns="0" bIns="0">
            <a:noAutofit/>
          </a:bodyPr>
          <a:lstStyle>
            <a:lvl1pPr marL="0" indent="0" algn="l">
              <a:buNone/>
              <a:defRPr sz="1800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slide content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83131396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A8C97F51-8555-42EB-8F0A-F8E4C01064F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68627" y="1935508"/>
            <a:ext cx="10801073" cy="598971"/>
          </a:xfrm>
        </p:spPr>
        <p:txBody>
          <a:bodyPr lIns="0" tIns="0" rIns="0" bIns="0" anchor="t" anchorCtr="0">
            <a:noAutofit/>
          </a:bodyPr>
          <a:lstStyle>
            <a:lvl1pPr>
              <a:lnSpc>
                <a:spcPts val="5500"/>
              </a:lnSpc>
              <a:defRPr sz="4500" b="1" baseline="0">
                <a:latin typeface="Calibri" panose="020F0502020204030204" pitchFamily="34" charset="0"/>
              </a:defRPr>
            </a:lvl1pPr>
          </a:lstStyle>
          <a:p>
            <a:r>
              <a:rPr lang="en-US" dirty="0"/>
              <a:t>CLICK TO EDIT SLIDE TITLE</a:t>
            </a:r>
            <a:endParaRPr lang="en-AU" dirty="0"/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BDD4A185-0885-47F3-BCD5-F44A0E1BD39A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768627" y="2782889"/>
            <a:ext cx="10801073" cy="3429068"/>
          </a:xfrm>
        </p:spPr>
        <p:txBody>
          <a:bodyPr lIns="0" tIns="0" rIns="0" bIns="0">
            <a:noAutofit/>
          </a:bodyPr>
          <a:lstStyle>
            <a:lvl1pPr marL="0" indent="0" algn="l">
              <a:buNone/>
              <a:defRPr sz="1800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slide content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45808415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ge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2">
            <a:extLst>
              <a:ext uri="{FF2B5EF4-FFF2-40B4-BE49-F238E27FC236}">
                <a16:creationId xmlns:a16="http://schemas.microsoft.com/office/drawing/2014/main" id="{DDE7026D-FC4C-4445-B363-95AAC054FD91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712359" y="2033084"/>
            <a:ext cx="3335009" cy="511804"/>
          </a:xfrm>
        </p:spPr>
        <p:txBody>
          <a:bodyPr lIns="0" tIns="0" rIns="0" bIns="0" anchor="b">
            <a:noAutofit/>
          </a:bodyPr>
          <a:lstStyle>
            <a:lvl1pPr marL="0" indent="0" algn="l">
              <a:buNone/>
              <a:defRPr sz="1800" b="1" cap="all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slide content</a:t>
            </a:r>
            <a:endParaRPr lang="en-AU" dirty="0"/>
          </a:p>
        </p:txBody>
      </p:sp>
      <p:sp>
        <p:nvSpPr>
          <p:cNvPr id="6" name="Text Placeholder 3">
            <a:extLst>
              <a:ext uri="{FF2B5EF4-FFF2-40B4-BE49-F238E27FC236}">
                <a16:creationId xmlns:a16="http://schemas.microsoft.com/office/drawing/2014/main" id="{FB2251F7-4863-47A8-B3DA-2108A37CCAD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712359" y="2646280"/>
            <a:ext cx="3335008" cy="3394124"/>
          </a:xfrm>
        </p:spPr>
        <p:txBody>
          <a:bodyPr lIns="0" tIns="0" rIns="0" bIns="0">
            <a:normAutofit/>
          </a:bodyPr>
          <a:lstStyle>
            <a:lvl1pPr marL="0" indent="0" algn="l">
              <a:lnSpc>
                <a:spcPct val="100000"/>
              </a:lnSpc>
              <a:buNone/>
              <a:defRPr sz="1200" b="0" baseline="0">
                <a:solidFill>
                  <a:schemeClr val="bg1"/>
                </a:solidFill>
                <a:latin typeface="Calibri" panose="020F0502020204030204" pitchFamily="34" charset="0"/>
              </a:defRPr>
            </a:lvl1pPr>
            <a:lvl2pPr marL="457200" indent="0">
              <a:lnSpc>
                <a:spcPct val="100000"/>
              </a:lnSpc>
              <a:buNone/>
              <a:defRPr sz="1200" baseline="0">
                <a:solidFill>
                  <a:schemeClr val="bg1"/>
                </a:solidFill>
                <a:latin typeface="Calibri" panose="020F0502020204030204" pitchFamily="34" charset="0"/>
              </a:defRPr>
            </a:lvl2pPr>
            <a:lvl3pPr marL="914400" indent="0">
              <a:lnSpc>
                <a:spcPct val="100000"/>
              </a:lnSpc>
              <a:buNone/>
              <a:defRPr sz="1200" baseline="0">
                <a:solidFill>
                  <a:schemeClr val="bg1"/>
                </a:solidFill>
                <a:latin typeface="Calibri" panose="020F0502020204030204" pitchFamily="34" charset="0"/>
              </a:defRPr>
            </a:lvl3pPr>
            <a:lvl4pPr marL="1371600" indent="0">
              <a:lnSpc>
                <a:spcPct val="100000"/>
              </a:lnSpc>
              <a:buNone/>
              <a:defRPr sz="1200" baseline="0">
                <a:solidFill>
                  <a:schemeClr val="bg1"/>
                </a:solidFill>
                <a:latin typeface="Calibri" panose="020F0502020204030204" pitchFamily="34" charset="0"/>
              </a:defRPr>
            </a:lvl4pPr>
            <a:lvl5pPr marL="1828800" indent="0">
              <a:lnSpc>
                <a:spcPct val="100000"/>
              </a:lnSpc>
              <a:buNone/>
              <a:defRPr sz="1200" baseline="0">
                <a:solidFill>
                  <a:schemeClr val="bg1"/>
                </a:solidFill>
                <a:latin typeface="Calibri" panose="020F0502020204030204" pitchFamily="34" charset="0"/>
              </a:defRPr>
            </a:lvl5pPr>
          </a:lstStyle>
          <a:p>
            <a:pPr lvl="0"/>
            <a:r>
              <a:rPr lang="en-US" dirty="0"/>
              <a:t>Click to edit. 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sed do </a:t>
            </a:r>
            <a:r>
              <a:rPr lang="en-US" dirty="0" err="1"/>
              <a:t>eiusmod</a:t>
            </a:r>
            <a:r>
              <a:rPr lang="en-US" dirty="0"/>
              <a:t> </a:t>
            </a:r>
            <a:r>
              <a:rPr lang="en-US" dirty="0" err="1"/>
              <a:t>tempor</a:t>
            </a:r>
            <a:r>
              <a:rPr lang="en-US" dirty="0"/>
              <a:t> </a:t>
            </a:r>
            <a:r>
              <a:rPr lang="en-US" dirty="0" err="1"/>
              <a:t>incididunt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labore</a:t>
            </a:r>
            <a:r>
              <a:rPr lang="en-US" dirty="0"/>
              <a:t> et dolore magna </a:t>
            </a:r>
            <a:r>
              <a:rPr lang="en-US" dirty="0" err="1"/>
              <a:t>aliqua</a:t>
            </a:r>
            <a:r>
              <a:rPr lang="en-US" dirty="0"/>
              <a:t>. Ut </a:t>
            </a:r>
            <a:r>
              <a:rPr lang="en-US" dirty="0" err="1"/>
              <a:t>enim</a:t>
            </a:r>
            <a:r>
              <a:rPr lang="en-US" dirty="0"/>
              <a:t> ad minim </a:t>
            </a:r>
            <a:r>
              <a:rPr lang="en-US" dirty="0" err="1"/>
              <a:t>veniam</a:t>
            </a:r>
            <a:r>
              <a:rPr lang="en-US" dirty="0"/>
              <a:t>,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nostrud</a:t>
            </a:r>
            <a:r>
              <a:rPr lang="en-US" dirty="0"/>
              <a:t> exercitation </a:t>
            </a:r>
            <a:r>
              <a:rPr lang="en-US" dirty="0" err="1"/>
              <a:t>ullamco</a:t>
            </a:r>
            <a:r>
              <a:rPr lang="en-US" dirty="0"/>
              <a:t> </a:t>
            </a:r>
            <a:r>
              <a:rPr lang="en-US" dirty="0" err="1"/>
              <a:t>laboris</a:t>
            </a:r>
            <a:r>
              <a:rPr lang="en-US" dirty="0"/>
              <a:t> nisi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aliquip</a:t>
            </a:r>
            <a:r>
              <a:rPr lang="en-US" dirty="0"/>
              <a:t> ex </a:t>
            </a:r>
            <a:r>
              <a:rPr lang="en-US" dirty="0" err="1"/>
              <a:t>ea</a:t>
            </a:r>
            <a:r>
              <a:rPr lang="en-US" dirty="0"/>
              <a:t> </a:t>
            </a:r>
            <a:r>
              <a:rPr lang="en-US" dirty="0" err="1"/>
              <a:t>commodo</a:t>
            </a:r>
            <a:r>
              <a:rPr lang="en-US" dirty="0"/>
              <a:t> </a:t>
            </a:r>
            <a:r>
              <a:rPr lang="en-US" dirty="0" err="1"/>
              <a:t>consequat</a:t>
            </a:r>
            <a:r>
              <a:rPr lang="en-US" dirty="0"/>
              <a:t>. </a:t>
            </a:r>
            <a:br>
              <a:rPr lang="en-US" dirty="0"/>
            </a:br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sed do </a:t>
            </a:r>
            <a:r>
              <a:rPr lang="en-US" dirty="0" err="1"/>
              <a:t>eiusmod</a:t>
            </a:r>
            <a:r>
              <a:rPr lang="en-US" dirty="0"/>
              <a:t> </a:t>
            </a:r>
            <a:r>
              <a:rPr lang="en-US" dirty="0" err="1"/>
              <a:t>tempor</a:t>
            </a:r>
            <a:r>
              <a:rPr lang="en-US" dirty="0"/>
              <a:t> </a:t>
            </a:r>
            <a:r>
              <a:rPr lang="en-US" dirty="0" err="1"/>
              <a:t>incididunt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labore</a:t>
            </a:r>
            <a:r>
              <a:rPr lang="en-US" dirty="0"/>
              <a:t> et dolore magna </a:t>
            </a:r>
            <a:r>
              <a:rPr lang="en-US" dirty="0" err="1"/>
              <a:t>aliqua</a:t>
            </a:r>
            <a:r>
              <a:rPr lang="en-US" dirty="0"/>
              <a:t>. Ut </a:t>
            </a:r>
            <a:r>
              <a:rPr lang="en-US" dirty="0" err="1"/>
              <a:t>enim</a:t>
            </a:r>
            <a:r>
              <a:rPr lang="en-US" dirty="0"/>
              <a:t> ad minim </a:t>
            </a:r>
            <a:r>
              <a:rPr lang="en-US" dirty="0" err="1"/>
              <a:t>veniam</a:t>
            </a:r>
            <a:r>
              <a:rPr lang="en-US" dirty="0"/>
              <a:t>,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nostrud</a:t>
            </a:r>
            <a:r>
              <a:rPr lang="en-US" dirty="0"/>
              <a:t> exercitation </a:t>
            </a:r>
            <a:r>
              <a:rPr lang="en-US" dirty="0" err="1"/>
              <a:t>ullamco</a:t>
            </a:r>
            <a:r>
              <a:rPr lang="en-US" dirty="0"/>
              <a:t> </a:t>
            </a:r>
            <a:r>
              <a:rPr lang="en-US" dirty="0" err="1"/>
              <a:t>laboris</a:t>
            </a:r>
            <a:r>
              <a:rPr lang="en-US" dirty="0"/>
              <a:t> nisi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aliquip</a:t>
            </a:r>
            <a:r>
              <a:rPr lang="en-US" dirty="0"/>
              <a:t> ex </a:t>
            </a:r>
            <a:r>
              <a:rPr lang="en-US" dirty="0" err="1"/>
              <a:t>ea</a:t>
            </a:r>
            <a:r>
              <a:rPr lang="en-US" dirty="0"/>
              <a:t> </a:t>
            </a:r>
            <a:r>
              <a:rPr lang="en-US" dirty="0" err="1"/>
              <a:t>commodo</a:t>
            </a:r>
            <a:r>
              <a:rPr lang="en-US" dirty="0"/>
              <a:t> </a:t>
            </a:r>
            <a:r>
              <a:rPr lang="en-US" dirty="0" err="1"/>
              <a:t>consequat</a:t>
            </a:r>
            <a:r>
              <a:rPr lang="en-US" dirty="0"/>
              <a:t>.</a:t>
            </a:r>
            <a:br>
              <a:rPr lang="en-US" dirty="0"/>
            </a:br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sed do </a:t>
            </a:r>
            <a:r>
              <a:rPr lang="en-US" dirty="0" err="1"/>
              <a:t>eiusmod</a:t>
            </a:r>
            <a:r>
              <a:rPr lang="en-US" dirty="0"/>
              <a:t> </a:t>
            </a:r>
            <a:r>
              <a:rPr lang="en-US" dirty="0" err="1"/>
              <a:t>tempor</a:t>
            </a:r>
            <a:r>
              <a:rPr lang="en-US" dirty="0"/>
              <a:t> </a:t>
            </a:r>
            <a:r>
              <a:rPr lang="en-US" dirty="0" err="1"/>
              <a:t>incididunt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labore</a:t>
            </a:r>
            <a:r>
              <a:rPr lang="en-US" dirty="0"/>
              <a:t> et dolore magna </a:t>
            </a:r>
            <a:r>
              <a:rPr lang="en-US" dirty="0" err="1"/>
              <a:t>aliqua</a:t>
            </a:r>
            <a:r>
              <a:rPr lang="en-US" dirty="0"/>
              <a:t>. Ut </a:t>
            </a:r>
            <a:r>
              <a:rPr lang="en-US" dirty="0" err="1"/>
              <a:t>enim</a:t>
            </a:r>
            <a:r>
              <a:rPr lang="en-US" dirty="0"/>
              <a:t> ad minim </a:t>
            </a:r>
            <a:r>
              <a:rPr lang="en-US" dirty="0" err="1"/>
              <a:t>veniam</a:t>
            </a:r>
            <a:r>
              <a:rPr lang="en-US" dirty="0"/>
              <a:t>,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nostrud</a:t>
            </a:r>
            <a:r>
              <a:rPr lang="en-US" dirty="0"/>
              <a:t> exercitation </a:t>
            </a:r>
            <a:r>
              <a:rPr lang="en-US" dirty="0" err="1"/>
              <a:t>ullamco</a:t>
            </a:r>
            <a:r>
              <a:rPr lang="en-US" dirty="0"/>
              <a:t> </a:t>
            </a:r>
            <a:r>
              <a:rPr lang="en-US" dirty="0" err="1"/>
              <a:t>laboris</a:t>
            </a:r>
            <a:r>
              <a:rPr lang="en-US" dirty="0"/>
              <a:t> nisi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aliquip</a:t>
            </a:r>
            <a:r>
              <a:rPr lang="en-US" dirty="0"/>
              <a:t> ex </a:t>
            </a:r>
            <a:r>
              <a:rPr lang="en-US" dirty="0" err="1"/>
              <a:t>ea</a:t>
            </a:r>
            <a:r>
              <a:rPr lang="en-US" dirty="0"/>
              <a:t> </a:t>
            </a:r>
            <a:r>
              <a:rPr lang="en-US" dirty="0" err="1"/>
              <a:t>commodo</a:t>
            </a:r>
            <a:r>
              <a:rPr lang="en-US" dirty="0"/>
              <a:t> </a:t>
            </a:r>
            <a:r>
              <a:rPr lang="en-US" dirty="0" err="1"/>
              <a:t>consequat</a:t>
            </a:r>
            <a:r>
              <a:rPr lang="en-US" dirty="0"/>
              <a:t>. 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4605982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27F648-804B-4564-B0DC-83D068DC4F2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161476" y="1331404"/>
            <a:ext cx="4794491" cy="1655762"/>
          </a:xfrm>
        </p:spPr>
        <p:txBody>
          <a:bodyPr lIns="0" tIns="0" rIns="0" bIns="0" anchor="b">
            <a:noAutofit/>
          </a:bodyPr>
          <a:lstStyle>
            <a:lvl1pPr algn="r">
              <a:defRPr sz="3000" b="1" cap="all" baseline="0">
                <a:solidFill>
                  <a:schemeClr val="tx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en-US" dirty="0"/>
              <a:t>PRESENTATION TITLE</a:t>
            </a:r>
            <a:endParaRPr lang="en-AU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13EDDCF-6BA1-4769-BE7C-92862C7D325C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7161478" y="3064122"/>
            <a:ext cx="4794490" cy="1655762"/>
          </a:xfrm>
        </p:spPr>
        <p:txBody>
          <a:bodyPr lIns="0" tIns="0" rIns="0" bIns="0">
            <a:noAutofit/>
          </a:bodyPr>
          <a:lstStyle>
            <a:lvl1pPr marL="0" indent="0" algn="r">
              <a:lnSpc>
                <a:spcPct val="100000"/>
              </a:lnSpc>
              <a:spcBef>
                <a:spcPts val="0"/>
              </a:spcBef>
              <a:buNone/>
              <a:defRPr sz="1400" cap="none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Sub-title</a:t>
            </a:r>
            <a:br>
              <a:rPr lang="en-US" dirty="0"/>
            </a:br>
            <a:r>
              <a:rPr lang="en-US" dirty="0"/>
              <a:t>presenter name(s)</a:t>
            </a:r>
            <a:endParaRPr lang="en-AU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CE63BF2-D081-45AB-BA08-A9E9F023BD3A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892936" y="1893195"/>
            <a:ext cx="5391954" cy="2653048"/>
          </a:xfrm>
        </p:spPr>
        <p:txBody>
          <a:bodyPr lIns="0" tIns="0" rIns="0" bIns="0" anchor="t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4500" b="0" cap="all" baseline="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457200" indent="0">
              <a:lnSpc>
                <a:spcPct val="100000"/>
              </a:lnSpc>
              <a:buNone/>
              <a:defRPr sz="4000" cap="all" baseline="0">
                <a:latin typeface="Tahoma" panose="020B0604030504040204" pitchFamily="34" charset="0"/>
              </a:defRPr>
            </a:lvl2pPr>
            <a:lvl3pPr marL="914400" indent="0">
              <a:lnSpc>
                <a:spcPct val="100000"/>
              </a:lnSpc>
              <a:buNone/>
              <a:defRPr sz="4000" cap="all" baseline="0">
                <a:latin typeface="Tahoma" panose="020B0604030504040204" pitchFamily="34" charset="0"/>
              </a:defRPr>
            </a:lvl3pPr>
            <a:lvl4pPr marL="1371600" indent="0">
              <a:lnSpc>
                <a:spcPct val="100000"/>
              </a:lnSpc>
              <a:buNone/>
              <a:defRPr sz="4000" cap="all" baseline="0">
                <a:latin typeface="Tahoma" panose="020B0604030504040204" pitchFamily="34" charset="0"/>
              </a:defRPr>
            </a:lvl4pPr>
            <a:lvl5pPr marL="1828800" indent="0">
              <a:lnSpc>
                <a:spcPct val="100000"/>
              </a:lnSpc>
              <a:buNone/>
              <a:defRPr sz="4000" cap="all" baseline="0">
                <a:latin typeface="Tahoma" panose="020B0604030504040204" pitchFamily="34" charset="0"/>
              </a:defRPr>
            </a:lvl5pPr>
          </a:lstStyle>
          <a:p>
            <a:pPr lvl="0"/>
            <a:r>
              <a:rPr lang="en-US" dirty="0"/>
              <a:t>Click to edit</a:t>
            </a:r>
          </a:p>
        </p:txBody>
      </p:sp>
      <p:sp>
        <p:nvSpPr>
          <p:cNvPr id="11" name="Date Placeholder 3">
            <a:extLst>
              <a:ext uri="{FF2B5EF4-FFF2-40B4-BE49-F238E27FC236}">
                <a16:creationId xmlns:a16="http://schemas.microsoft.com/office/drawing/2014/main" id="{CCF6CC65-0DAE-4AD3-A6CF-571AA8E137AA}"/>
              </a:ext>
            </a:extLst>
          </p:cNvPr>
          <p:cNvSpPr txBox="1">
            <a:spLocks/>
          </p:cNvSpPr>
          <p:nvPr userDrawn="1"/>
        </p:nvSpPr>
        <p:spPr>
          <a:xfrm>
            <a:off x="9212768" y="64801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9048539A-BFEB-4364-871A-D8473BFC718B}" type="datetimeFigureOut">
              <a:rPr lang="en-AU" sz="1000" baseline="0" smtClean="0">
                <a:solidFill>
                  <a:schemeClr val="bg1">
                    <a:lumMod val="75000"/>
                  </a:schemeClr>
                </a:solidFill>
              </a:rPr>
              <a:pPr algn="r"/>
              <a:t>24/08/2020</a:t>
            </a:fld>
            <a:endParaRPr lang="en-AU" sz="1000" baseline="0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ED480085-B796-4837-A671-C104AFA1E553}"/>
              </a:ext>
            </a:extLst>
          </p:cNvPr>
          <p:cNvSpPr txBox="1">
            <a:spLocks/>
          </p:cNvSpPr>
          <p:nvPr userDrawn="1"/>
        </p:nvSpPr>
        <p:spPr>
          <a:xfrm>
            <a:off x="236032" y="6480174"/>
            <a:ext cx="55562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A414C58D-9241-43EB-81D3-9A0EFB78B0F8}" type="slidenum">
              <a:rPr lang="en-AU" sz="1000" smtClean="0">
                <a:solidFill>
                  <a:schemeClr val="bg1">
                    <a:lumMod val="50000"/>
                  </a:schemeClr>
                </a:solidFill>
              </a:rPr>
              <a:pPr algn="ctr"/>
              <a:t>‹#›</a:t>
            </a:fld>
            <a:endParaRPr lang="en-AU" sz="1000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AFF67487-A07F-4B50-A8AC-CA789C56504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92936" y="493812"/>
            <a:ext cx="1272435" cy="840541"/>
          </a:xfrm>
          <a:prstGeom prst="rect">
            <a:avLst/>
          </a:prstGeom>
        </p:spPr>
      </p:pic>
      <p:pic>
        <p:nvPicPr>
          <p:cNvPr id="10" name="Graphic 9">
            <a:extLst>
              <a:ext uri="{FF2B5EF4-FFF2-40B4-BE49-F238E27FC236}">
                <a16:creationId xmlns:a16="http://schemas.microsoft.com/office/drawing/2014/main" id="{C33F9FE9-49E2-4A66-A889-E56740BDEC62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058220" y="5700878"/>
            <a:ext cx="2239719" cy="7927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806462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g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2">
            <a:extLst>
              <a:ext uri="{FF2B5EF4-FFF2-40B4-BE49-F238E27FC236}">
                <a16:creationId xmlns:a16="http://schemas.microsoft.com/office/drawing/2014/main" id="{C46C06F6-B293-410B-90F5-F5CFE11E5CF9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281359" y="1242364"/>
            <a:ext cx="3070578" cy="891823"/>
          </a:xfrm>
        </p:spPr>
        <p:txBody>
          <a:bodyPr lIns="0" tIns="0" rIns="0" bIns="0" anchor="b">
            <a:noAutofit/>
          </a:bodyPr>
          <a:lstStyle>
            <a:lvl1pPr marL="0" indent="0" algn="r">
              <a:buNone/>
              <a:defRPr sz="1600" b="1" cap="all" baseline="0">
                <a:solidFill>
                  <a:srgbClr val="30AEB6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slide content</a:t>
            </a:r>
            <a:endParaRPr lang="en-AU" dirty="0"/>
          </a:p>
        </p:txBody>
      </p:sp>
      <p:sp>
        <p:nvSpPr>
          <p:cNvPr id="6" name="Text Placeholder 3">
            <a:extLst>
              <a:ext uri="{FF2B5EF4-FFF2-40B4-BE49-F238E27FC236}">
                <a16:creationId xmlns:a16="http://schemas.microsoft.com/office/drawing/2014/main" id="{6EC7120D-25CE-411A-9F38-1C5FD3B14D5D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281359" y="2235579"/>
            <a:ext cx="3070578" cy="1038785"/>
          </a:xfrm>
        </p:spPr>
        <p:txBody>
          <a:bodyPr lIns="0" tIns="0" rIns="0" bIns="0">
            <a:normAutofit/>
          </a:bodyPr>
          <a:lstStyle>
            <a:lvl1pPr marL="0" indent="0" algn="r">
              <a:lnSpc>
                <a:spcPct val="100000"/>
              </a:lnSpc>
              <a:buNone/>
              <a:defRPr sz="1200" baseline="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457200" indent="0">
              <a:lnSpc>
                <a:spcPct val="100000"/>
              </a:lnSpc>
              <a:buNone/>
              <a:defRPr sz="1200" baseline="0">
                <a:solidFill>
                  <a:schemeClr val="bg1"/>
                </a:solidFill>
                <a:latin typeface="Calibri" panose="020F0502020204030204" pitchFamily="34" charset="0"/>
              </a:defRPr>
            </a:lvl2pPr>
            <a:lvl3pPr marL="914400" indent="0">
              <a:lnSpc>
                <a:spcPct val="100000"/>
              </a:lnSpc>
              <a:buNone/>
              <a:defRPr sz="1200" baseline="0">
                <a:solidFill>
                  <a:schemeClr val="bg1"/>
                </a:solidFill>
                <a:latin typeface="Calibri" panose="020F0502020204030204" pitchFamily="34" charset="0"/>
              </a:defRPr>
            </a:lvl3pPr>
            <a:lvl4pPr marL="1371600" indent="0">
              <a:lnSpc>
                <a:spcPct val="100000"/>
              </a:lnSpc>
              <a:buNone/>
              <a:defRPr sz="1200" baseline="0">
                <a:solidFill>
                  <a:schemeClr val="bg1"/>
                </a:solidFill>
                <a:latin typeface="Calibri" panose="020F0502020204030204" pitchFamily="34" charset="0"/>
              </a:defRPr>
            </a:lvl4pPr>
            <a:lvl5pPr marL="1828800" indent="0">
              <a:lnSpc>
                <a:spcPct val="100000"/>
              </a:lnSpc>
              <a:buNone/>
              <a:defRPr sz="1200" baseline="0">
                <a:solidFill>
                  <a:schemeClr val="bg1"/>
                </a:solidFill>
                <a:latin typeface="Calibri" panose="020F0502020204030204" pitchFamily="34" charset="0"/>
              </a:defRPr>
            </a:lvl5pPr>
          </a:lstStyle>
          <a:p>
            <a:pPr lvl="0"/>
            <a:r>
              <a:rPr lang="en-US" dirty="0"/>
              <a:t>Click to edit. 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</a:t>
            </a:r>
            <a:endParaRPr lang="en-AU" dirty="0"/>
          </a:p>
        </p:txBody>
      </p:sp>
      <p:sp>
        <p:nvSpPr>
          <p:cNvPr id="7" name="Text Placeholder 3">
            <a:extLst>
              <a:ext uri="{FF2B5EF4-FFF2-40B4-BE49-F238E27FC236}">
                <a16:creationId xmlns:a16="http://schemas.microsoft.com/office/drawing/2014/main" id="{E6C04F66-FDFB-43DC-98F9-99A765DE62D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100803" y="2235579"/>
            <a:ext cx="3070578" cy="1038785"/>
          </a:xfrm>
        </p:spPr>
        <p:txBody>
          <a:bodyPr lIns="0" tIns="0" rIns="0" bIns="0">
            <a:normAutofit/>
          </a:bodyPr>
          <a:lstStyle>
            <a:lvl1pPr marL="0" indent="0" algn="l">
              <a:lnSpc>
                <a:spcPct val="100000"/>
              </a:lnSpc>
              <a:buNone/>
              <a:defRPr sz="1200" baseline="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457200" indent="0">
              <a:lnSpc>
                <a:spcPct val="100000"/>
              </a:lnSpc>
              <a:buNone/>
              <a:defRPr sz="1200" baseline="0">
                <a:solidFill>
                  <a:schemeClr val="bg1"/>
                </a:solidFill>
                <a:latin typeface="Calibri" panose="020F0502020204030204" pitchFamily="34" charset="0"/>
              </a:defRPr>
            </a:lvl2pPr>
            <a:lvl3pPr marL="914400" indent="0">
              <a:lnSpc>
                <a:spcPct val="100000"/>
              </a:lnSpc>
              <a:buNone/>
              <a:defRPr sz="1200" baseline="0">
                <a:solidFill>
                  <a:schemeClr val="bg1"/>
                </a:solidFill>
                <a:latin typeface="Calibri" panose="020F0502020204030204" pitchFamily="34" charset="0"/>
              </a:defRPr>
            </a:lvl3pPr>
            <a:lvl4pPr marL="1371600" indent="0">
              <a:lnSpc>
                <a:spcPct val="100000"/>
              </a:lnSpc>
              <a:buNone/>
              <a:defRPr sz="1200" baseline="0">
                <a:solidFill>
                  <a:schemeClr val="bg1"/>
                </a:solidFill>
                <a:latin typeface="Calibri" panose="020F0502020204030204" pitchFamily="34" charset="0"/>
              </a:defRPr>
            </a:lvl4pPr>
            <a:lvl5pPr marL="1828800" indent="0">
              <a:lnSpc>
                <a:spcPct val="100000"/>
              </a:lnSpc>
              <a:buNone/>
              <a:defRPr sz="1200" baseline="0">
                <a:solidFill>
                  <a:schemeClr val="bg1"/>
                </a:solidFill>
                <a:latin typeface="Calibri" panose="020F0502020204030204" pitchFamily="34" charset="0"/>
              </a:defRPr>
            </a:lvl5pPr>
          </a:lstStyle>
          <a:p>
            <a:pPr lvl="0"/>
            <a:r>
              <a:rPr lang="en-US" dirty="0"/>
              <a:t>Click to edit. 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</a:t>
            </a:r>
            <a:endParaRPr lang="en-AU" dirty="0"/>
          </a:p>
        </p:txBody>
      </p:sp>
      <p:sp>
        <p:nvSpPr>
          <p:cNvPr id="8" name="Text Placeholder 3">
            <a:extLst>
              <a:ext uri="{FF2B5EF4-FFF2-40B4-BE49-F238E27FC236}">
                <a16:creationId xmlns:a16="http://schemas.microsoft.com/office/drawing/2014/main" id="{FCF21E58-F908-4C2A-937A-A1286C08B578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100803" y="1242364"/>
            <a:ext cx="3070578" cy="891823"/>
          </a:xfrm>
        </p:spPr>
        <p:txBody>
          <a:bodyPr lIns="0" tIns="0" rIns="0" bIns="0" anchor="b">
            <a:normAutofit/>
          </a:bodyPr>
          <a:lstStyle>
            <a:lvl1pPr marL="0" indent="0" algn="l">
              <a:lnSpc>
                <a:spcPct val="100000"/>
              </a:lnSpc>
              <a:buNone/>
              <a:defRPr sz="1600" b="1" i="0" cap="all" baseline="0">
                <a:solidFill>
                  <a:srgbClr val="30AEB6"/>
                </a:solidFill>
                <a:latin typeface="Calibri" panose="020F0502020204030204" pitchFamily="34" charset="0"/>
              </a:defRPr>
            </a:lvl1pPr>
            <a:lvl2pPr marL="457200" indent="0">
              <a:lnSpc>
                <a:spcPct val="100000"/>
              </a:lnSpc>
              <a:buNone/>
              <a:defRPr sz="1200" baseline="0">
                <a:solidFill>
                  <a:schemeClr val="bg1"/>
                </a:solidFill>
                <a:latin typeface="Calibri" panose="020F0502020204030204" pitchFamily="34" charset="0"/>
              </a:defRPr>
            </a:lvl2pPr>
            <a:lvl3pPr marL="914400" indent="0">
              <a:lnSpc>
                <a:spcPct val="100000"/>
              </a:lnSpc>
              <a:buNone/>
              <a:defRPr sz="1200" baseline="0">
                <a:solidFill>
                  <a:schemeClr val="bg1"/>
                </a:solidFill>
                <a:latin typeface="Calibri" panose="020F0502020204030204" pitchFamily="34" charset="0"/>
              </a:defRPr>
            </a:lvl3pPr>
            <a:lvl4pPr marL="1371600" indent="0">
              <a:lnSpc>
                <a:spcPct val="100000"/>
              </a:lnSpc>
              <a:buNone/>
              <a:defRPr sz="1200" baseline="0">
                <a:solidFill>
                  <a:schemeClr val="bg1"/>
                </a:solidFill>
                <a:latin typeface="Calibri" panose="020F0502020204030204" pitchFamily="34" charset="0"/>
              </a:defRPr>
            </a:lvl4pPr>
            <a:lvl5pPr marL="1828800" indent="0">
              <a:lnSpc>
                <a:spcPct val="100000"/>
              </a:lnSpc>
              <a:buNone/>
              <a:defRPr sz="1200" baseline="0">
                <a:solidFill>
                  <a:schemeClr val="bg1"/>
                </a:solidFill>
                <a:latin typeface="Calibri" panose="020F0502020204030204" pitchFamily="34" charset="0"/>
              </a:defRPr>
            </a:lvl5pPr>
          </a:lstStyle>
          <a:p>
            <a:r>
              <a:rPr lang="en-US" dirty="0"/>
              <a:t>Click to edit slide content</a:t>
            </a:r>
            <a:endParaRPr lang="en-AU" dirty="0"/>
          </a:p>
        </p:txBody>
      </p:sp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6344C025-CA5C-4DF5-A4DD-3741BE724E58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291259" y="5178676"/>
            <a:ext cx="3070578" cy="1038785"/>
          </a:xfrm>
        </p:spPr>
        <p:txBody>
          <a:bodyPr lIns="0" tIns="0" rIns="0" bIns="0">
            <a:normAutofit/>
          </a:bodyPr>
          <a:lstStyle>
            <a:lvl1pPr marL="0" indent="0" algn="r">
              <a:lnSpc>
                <a:spcPct val="100000"/>
              </a:lnSpc>
              <a:buNone/>
              <a:defRPr sz="1200" baseline="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457200" indent="0">
              <a:lnSpc>
                <a:spcPct val="100000"/>
              </a:lnSpc>
              <a:buNone/>
              <a:defRPr sz="1200" baseline="0">
                <a:solidFill>
                  <a:schemeClr val="bg1"/>
                </a:solidFill>
                <a:latin typeface="Calibri" panose="020F0502020204030204" pitchFamily="34" charset="0"/>
              </a:defRPr>
            </a:lvl2pPr>
            <a:lvl3pPr marL="914400" indent="0">
              <a:lnSpc>
                <a:spcPct val="100000"/>
              </a:lnSpc>
              <a:buNone/>
              <a:defRPr sz="1200" baseline="0">
                <a:solidFill>
                  <a:schemeClr val="bg1"/>
                </a:solidFill>
                <a:latin typeface="Calibri" panose="020F0502020204030204" pitchFamily="34" charset="0"/>
              </a:defRPr>
            </a:lvl3pPr>
            <a:lvl4pPr marL="1371600" indent="0">
              <a:lnSpc>
                <a:spcPct val="100000"/>
              </a:lnSpc>
              <a:buNone/>
              <a:defRPr sz="1200" baseline="0">
                <a:solidFill>
                  <a:schemeClr val="bg1"/>
                </a:solidFill>
                <a:latin typeface="Calibri" panose="020F0502020204030204" pitchFamily="34" charset="0"/>
              </a:defRPr>
            </a:lvl4pPr>
            <a:lvl5pPr marL="1828800" indent="0">
              <a:lnSpc>
                <a:spcPct val="100000"/>
              </a:lnSpc>
              <a:buNone/>
              <a:defRPr sz="1200" baseline="0">
                <a:solidFill>
                  <a:schemeClr val="bg1"/>
                </a:solidFill>
                <a:latin typeface="Calibri" panose="020F0502020204030204" pitchFamily="34" charset="0"/>
              </a:defRPr>
            </a:lvl5pPr>
          </a:lstStyle>
          <a:p>
            <a:pPr lvl="0"/>
            <a:r>
              <a:rPr lang="en-US" dirty="0"/>
              <a:t>Click to edit. 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</a:t>
            </a:r>
            <a:endParaRPr lang="en-AU" dirty="0"/>
          </a:p>
        </p:txBody>
      </p:sp>
      <p:sp>
        <p:nvSpPr>
          <p:cNvPr id="11" name="Text Placeholder 3">
            <a:extLst>
              <a:ext uri="{FF2B5EF4-FFF2-40B4-BE49-F238E27FC236}">
                <a16:creationId xmlns:a16="http://schemas.microsoft.com/office/drawing/2014/main" id="{10B98704-DF2E-4162-8896-7994BC53EA4E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8110703" y="5178676"/>
            <a:ext cx="3070578" cy="1038785"/>
          </a:xfrm>
        </p:spPr>
        <p:txBody>
          <a:bodyPr lIns="0" tIns="0" rIns="0" bIns="0">
            <a:normAutofit/>
          </a:bodyPr>
          <a:lstStyle>
            <a:lvl1pPr marL="0" indent="0" algn="l">
              <a:lnSpc>
                <a:spcPct val="100000"/>
              </a:lnSpc>
              <a:buNone/>
              <a:defRPr sz="1200" baseline="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457200" indent="0">
              <a:lnSpc>
                <a:spcPct val="100000"/>
              </a:lnSpc>
              <a:buNone/>
              <a:defRPr sz="1200" baseline="0">
                <a:solidFill>
                  <a:schemeClr val="bg1"/>
                </a:solidFill>
                <a:latin typeface="Calibri" panose="020F0502020204030204" pitchFamily="34" charset="0"/>
              </a:defRPr>
            </a:lvl2pPr>
            <a:lvl3pPr marL="914400" indent="0">
              <a:lnSpc>
                <a:spcPct val="100000"/>
              </a:lnSpc>
              <a:buNone/>
              <a:defRPr sz="1200" baseline="0">
                <a:solidFill>
                  <a:schemeClr val="bg1"/>
                </a:solidFill>
                <a:latin typeface="Calibri" panose="020F0502020204030204" pitchFamily="34" charset="0"/>
              </a:defRPr>
            </a:lvl3pPr>
            <a:lvl4pPr marL="1371600" indent="0">
              <a:lnSpc>
                <a:spcPct val="100000"/>
              </a:lnSpc>
              <a:buNone/>
              <a:defRPr sz="1200" baseline="0">
                <a:solidFill>
                  <a:schemeClr val="bg1"/>
                </a:solidFill>
                <a:latin typeface="Calibri" panose="020F0502020204030204" pitchFamily="34" charset="0"/>
              </a:defRPr>
            </a:lvl4pPr>
            <a:lvl5pPr marL="1828800" indent="0">
              <a:lnSpc>
                <a:spcPct val="100000"/>
              </a:lnSpc>
              <a:buNone/>
              <a:defRPr sz="1200" baseline="0">
                <a:solidFill>
                  <a:schemeClr val="bg1"/>
                </a:solidFill>
                <a:latin typeface="Calibri" panose="020F0502020204030204" pitchFamily="34" charset="0"/>
              </a:defRPr>
            </a:lvl5pPr>
          </a:lstStyle>
          <a:p>
            <a:pPr lvl="0"/>
            <a:r>
              <a:rPr lang="en-US" dirty="0"/>
              <a:t>Click to edit. 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</a:t>
            </a:r>
            <a:endParaRPr lang="en-AU" dirty="0"/>
          </a:p>
        </p:txBody>
      </p:sp>
      <p:sp>
        <p:nvSpPr>
          <p:cNvPr id="12" name="Text Placeholder 3">
            <a:extLst>
              <a:ext uri="{FF2B5EF4-FFF2-40B4-BE49-F238E27FC236}">
                <a16:creationId xmlns:a16="http://schemas.microsoft.com/office/drawing/2014/main" id="{707F8D7A-94D1-4FFF-A047-9E589B19F289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8110703" y="4185461"/>
            <a:ext cx="3070578" cy="891823"/>
          </a:xfrm>
        </p:spPr>
        <p:txBody>
          <a:bodyPr lIns="0" tIns="0" rIns="0" bIns="0" anchor="b">
            <a:normAutofit/>
          </a:bodyPr>
          <a:lstStyle>
            <a:lvl1pPr marL="0" indent="0" algn="l">
              <a:lnSpc>
                <a:spcPct val="100000"/>
              </a:lnSpc>
              <a:buNone/>
              <a:defRPr sz="1600" b="1" i="0" cap="all" baseline="0">
                <a:solidFill>
                  <a:srgbClr val="30AEB6"/>
                </a:solidFill>
                <a:latin typeface="Calibri" panose="020F0502020204030204" pitchFamily="34" charset="0"/>
              </a:defRPr>
            </a:lvl1pPr>
            <a:lvl2pPr marL="457200" indent="0">
              <a:lnSpc>
                <a:spcPct val="100000"/>
              </a:lnSpc>
              <a:buNone/>
              <a:defRPr sz="1200" baseline="0">
                <a:solidFill>
                  <a:schemeClr val="bg1"/>
                </a:solidFill>
                <a:latin typeface="Calibri" panose="020F0502020204030204" pitchFamily="34" charset="0"/>
              </a:defRPr>
            </a:lvl2pPr>
            <a:lvl3pPr marL="914400" indent="0">
              <a:lnSpc>
                <a:spcPct val="100000"/>
              </a:lnSpc>
              <a:buNone/>
              <a:defRPr sz="1200" baseline="0">
                <a:solidFill>
                  <a:schemeClr val="bg1"/>
                </a:solidFill>
                <a:latin typeface="Calibri" panose="020F0502020204030204" pitchFamily="34" charset="0"/>
              </a:defRPr>
            </a:lvl3pPr>
            <a:lvl4pPr marL="1371600" indent="0">
              <a:lnSpc>
                <a:spcPct val="100000"/>
              </a:lnSpc>
              <a:buNone/>
              <a:defRPr sz="1200" baseline="0">
                <a:solidFill>
                  <a:schemeClr val="bg1"/>
                </a:solidFill>
                <a:latin typeface="Calibri" panose="020F0502020204030204" pitchFamily="34" charset="0"/>
              </a:defRPr>
            </a:lvl4pPr>
            <a:lvl5pPr marL="1828800" indent="0">
              <a:lnSpc>
                <a:spcPct val="100000"/>
              </a:lnSpc>
              <a:buNone/>
              <a:defRPr sz="1200" baseline="0">
                <a:solidFill>
                  <a:schemeClr val="bg1"/>
                </a:solidFill>
                <a:latin typeface="Calibri" panose="020F0502020204030204" pitchFamily="34" charset="0"/>
              </a:defRPr>
            </a:lvl5pPr>
          </a:lstStyle>
          <a:p>
            <a:r>
              <a:rPr lang="en-US" dirty="0"/>
              <a:t>Click to edit slide content</a:t>
            </a:r>
            <a:endParaRPr lang="en-AU" dirty="0"/>
          </a:p>
        </p:txBody>
      </p:sp>
      <p:sp>
        <p:nvSpPr>
          <p:cNvPr id="13" name="Text Placeholder 3">
            <a:extLst>
              <a:ext uri="{FF2B5EF4-FFF2-40B4-BE49-F238E27FC236}">
                <a16:creationId xmlns:a16="http://schemas.microsoft.com/office/drawing/2014/main" id="{95A57930-2AFD-43C6-A957-F79A4486C0DB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1281359" y="4185461"/>
            <a:ext cx="3070578" cy="891823"/>
          </a:xfrm>
        </p:spPr>
        <p:txBody>
          <a:bodyPr lIns="0" tIns="0" rIns="0" bIns="0" anchor="b">
            <a:normAutofit/>
          </a:bodyPr>
          <a:lstStyle>
            <a:lvl1pPr marL="0" indent="0" algn="r">
              <a:lnSpc>
                <a:spcPct val="100000"/>
              </a:lnSpc>
              <a:buNone/>
              <a:defRPr sz="1600" b="1" i="0" cap="all" baseline="0">
                <a:solidFill>
                  <a:srgbClr val="30AEB6"/>
                </a:solidFill>
                <a:latin typeface="Calibri" panose="020F0502020204030204" pitchFamily="34" charset="0"/>
              </a:defRPr>
            </a:lvl1pPr>
            <a:lvl2pPr marL="457200" indent="0">
              <a:lnSpc>
                <a:spcPct val="100000"/>
              </a:lnSpc>
              <a:buNone/>
              <a:defRPr sz="1200" baseline="0">
                <a:solidFill>
                  <a:schemeClr val="bg1"/>
                </a:solidFill>
                <a:latin typeface="Calibri" panose="020F0502020204030204" pitchFamily="34" charset="0"/>
              </a:defRPr>
            </a:lvl2pPr>
            <a:lvl3pPr marL="914400" indent="0">
              <a:lnSpc>
                <a:spcPct val="100000"/>
              </a:lnSpc>
              <a:buNone/>
              <a:defRPr sz="1200" baseline="0">
                <a:solidFill>
                  <a:schemeClr val="bg1"/>
                </a:solidFill>
                <a:latin typeface="Calibri" panose="020F0502020204030204" pitchFamily="34" charset="0"/>
              </a:defRPr>
            </a:lvl3pPr>
            <a:lvl4pPr marL="1371600" indent="0">
              <a:lnSpc>
                <a:spcPct val="100000"/>
              </a:lnSpc>
              <a:buNone/>
              <a:defRPr sz="1200" baseline="0">
                <a:solidFill>
                  <a:schemeClr val="bg1"/>
                </a:solidFill>
                <a:latin typeface="Calibri" panose="020F0502020204030204" pitchFamily="34" charset="0"/>
              </a:defRPr>
            </a:lvl4pPr>
            <a:lvl5pPr marL="1828800" indent="0">
              <a:lnSpc>
                <a:spcPct val="100000"/>
              </a:lnSpc>
              <a:buNone/>
              <a:defRPr sz="1200" baseline="0">
                <a:solidFill>
                  <a:schemeClr val="bg1"/>
                </a:solidFill>
                <a:latin typeface="Calibri" panose="020F0502020204030204" pitchFamily="34" charset="0"/>
              </a:defRPr>
            </a:lvl5pPr>
          </a:lstStyle>
          <a:p>
            <a:r>
              <a:rPr lang="en-US" dirty="0"/>
              <a:t>Click to edit slide content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0681608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g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522B96-734E-4F36-9D3E-50D3FE68E0C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225974" y="1296508"/>
            <a:ext cx="10512077" cy="598971"/>
          </a:xfrm>
        </p:spPr>
        <p:txBody>
          <a:bodyPr lIns="0" tIns="0" rIns="0" bIns="0" anchor="t" anchorCtr="0">
            <a:noAutofit/>
          </a:bodyPr>
          <a:lstStyle>
            <a:lvl1pPr>
              <a:lnSpc>
                <a:spcPts val="5500"/>
              </a:lnSpc>
              <a:defRPr sz="4500" b="1" baseline="0">
                <a:latin typeface="Calibri" panose="020F0502020204030204" pitchFamily="34" charset="0"/>
              </a:defRPr>
            </a:lvl1pPr>
          </a:lstStyle>
          <a:p>
            <a:r>
              <a:rPr lang="en-US" dirty="0"/>
              <a:t>CLICK TO EDIT SLIDE TITLE</a:t>
            </a:r>
            <a:endParaRPr lang="en-AU" dirty="0"/>
          </a:p>
        </p:txBody>
      </p:sp>
      <p:sp>
        <p:nvSpPr>
          <p:cNvPr id="6" name="Subtitle 2">
            <a:extLst>
              <a:ext uri="{FF2B5EF4-FFF2-40B4-BE49-F238E27FC236}">
                <a16:creationId xmlns:a16="http://schemas.microsoft.com/office/drawing/2014/main" id="{7D6881A8-6A8E-463D-86AE-EF8D554171B9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225974" y="2140092"/>
            <a:ext cx="3335009" cy="511804"/>
          </a:xfrm>
        </p:spPr>
        <p:txBody>
          <a:bodyPr lIns="0" tIns="0" rIns="0" bIns="0" anchor="b">
            <a:noAutofit/>
          </a:bodyPr>
          <a:lstStyle>
            <a:lvl1pPr marL="0" indent="0" algn="l">
              <a:buNone/>
              <a:defRPr sz="1800" b="1" cap="all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slide content</a:t>
            </a:r>
            <a:endParaRPr lang="en-AU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3BAFBDB-D840-41D0-ABFF-23594CB5FD18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225974" y="2753288"/>
            <a:ext cx="2938402" cy="3394124"/>
          </a:xfrm>
        </p:spPr>
        <p:txBody>
          <a:bodyPr lIns="0" tIns="0" rIns="0" bIns="0">
            <a:normAutofit/>
          </a:bodyPr>
          <a:lstStyle>
            <a:lvl1pPr marL="0" indent="0" algn="l">
              <a:lnSpc>
                <a:spcPct val="100000"/>
              </a:lnSpc>
              <a:buNone/>
              <a:defRPr sz="1200" b="1" baseline="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457200" indent="0">
              <a:lnSpc>
                <a:spcPct val="100000"/>
              </a:lnSpc>
              <a:buNone/>
              <a:defRPr sz="1200" baseline="0">
                <a:solidFill>
                  <a:schemeClr val="bg1"/>
                </a:solidFill>
                <a:latin typeface="Calibri" panose="020F0502020204030204" pitchFamily="34" charset="0"/>
              </a:defRPr>
            </a:lvl2pPr>
            <a:lvl3pPr marL="914400" indent="0">
              <a:lnSpc>
                <a:spcPct val="100000"/>
              </a:lnSpc>
              <a:buNone/>
              <a:defRPr sz="1200" baseline="0">
                <a:solidFill>
                  <a:schemeClr val="bg1"/>
                </a:solidFill>
                <a:latin typeface="Calibri" panose="020F0502020204030204" pitchFamily="34" charset="0"/>
              </a:defRPr>
            </a:lvl3pPr>
            <a:lvl4pPr marL="1371600" indent="0">
              <a:lnSpc>
                <a:spcPct val="100000"/>
              </a:lnSpc>
              <a:buNone/>
              <a:defRPr sz="1200" baseline="0">
                <a:solidFill>
                  <a:schemeClr val="bg1"/>
                </a:solidFill>
                <a:latin typeface="Calibri" panose="020F0502020204030204" pitchFamily="34" charset="0"/>
              </a:defRPr>
            </a:lvl4pPr>
            <a:lvl5pPr marL="1828800" indent="0">
              <a:lnSpc>
                <a:spcPct val="100000"/>
              </a:lnSpc>
              <a:buNone/>
              <a:defRPr sz="1200" baseline="0">
                <a:solidFill>
                  <a:schemeClr val="bg1"/>
                </a:solidFill>
                <a:latin typeface="Calibri" panose="020F0502020204030204" pitchFamily="34" charset="0"/>
              </a:defRPr>
            </a:lvl5pPr>
          </a:lstStyle>
          <a:p>
            <a:pPr lvl="0"/>
            <a:r>
              <a:rPr lang="en-US" dirty="0"/>
              <a:t>Click to edit. 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sed do </a:t>
            </a:r>
            <a:r>
              <a:rPr lang="en-US" dirty="0" err="1"/>
              <a:t>eiusmod</a:t>
            </a:r>
            <a:r>
              <a:rPr lang="en-US" dirty="0"/>
              <a:t> </a:t>
            </a:r>
            <a:r>
              <a:rPr lang="en-US" dirty="0" err="1"/>
              <a:t>tempor</a:t>
            </a:r>
            <a:r>
              <a:rPr lang="en-US" dirty="0"/>
              <a:t> </a:t>
            </a:r>
            <a:r>
              <a:rPr lang="en-US" dirty="0" err="1"/>
              <a:t>incididunt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labore</a:t>
            </a:r>
            <a:r>
              <a:rPr lang="en-US" dirty="0"/>
              <a:t> et dolore magna </a:t>
            </a:r>
            <a:r>
              <a:rPr lang="en-US" dirty="0" err="1"/>
              <a:t>aliqua</a:t>
            </a:r>
            <a:r>
              <a:rPr lang="en-US" dirty="0"/>
              <a:t>. Ut </a:t>
            </a:r>
            <a:r>
              <a:rPr lang="en-US" dirty="0" err="1"/>
              <a:t>enim</a:t>
            </a:r>
            <a:r>
              <a:rPr lang="en-US" dirty="0"/>
              <a:t> ad minim </a:t>
            </a:r>
            <a:r>
              <a:rPr lang="en-US" dirty="0" err="1"/>
              <a:t>veniam</a:t>
            </a:r>
            <a:r>
              <a:rPr lang="en-US" dirty="0"/>
              <a:t>,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nostrud</a:t>
            </a:r>
            <a:r>
              <a:rPr lang="en-US" dirty="0"/>
              <a:t> exercitation </a:t>
            </a:r>
            <a:r>
              <a:rPr lang="en-US" dirty="0" err="1"/>
              <a:t>ullamco</a:t>
            </a:r>
            <a:r>
              <a:rPr lang="en-US" dirty="0"/>
              <a:t> </a:t>
            </a:r>
            <a:r>
              <a:rPr lang="en-US" dirty="0" err="1"/>
              <a:t>laboris</a:t>
            </a:r>
            <a:r>
              <a:rPr lang="en-US" dirty="0"/>
              <a:t> nisi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aliquip</a:t>
            </a:r>
            <a:r>
              <a:rPr lang="en-US" dirty="0"/>
              <a:t> ex </a:t>
            </a:r>
            <a:r>
              <a:rPr lang="en-US" dirty="0" err="1"/>
              <a:t>ea</a:t>
            </a:r>
            <a:r>
              <a:rPr lang="en-US" dirty="0"/>
              <a:t> </a:t>
            </a:r>
            <a:r>
              <a:rPr lang="en-US" dirty="0" err="1"/>
              <a:t>commodo</a:t>
            </a:r>
            <a:r>
              <a:rPr lang="en-US" dirty="0"/>
              <a:t> </a:t>
            </a:r>
            <a:r>
              <a:rPr lang="en-US" dirty="0" err="1"/>
              <a:t>consequat</a:t>
            </a:r>
            <a:r>
              <a:rPr lang="en-US" dirty="0"/>
              <a:t>. </a:t>
            </a:r>
            <a:br>
              <a:rPr lang="en-US" dirty="0"/>
            </a:br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sed do </a:t>
            </a:r>
            <a:r>
              <a:rPr lang="en-US" dirty="0" err="1"/>
              <a:t>eiusmod</a:t>
            </a:r>
            <a:r>
              <a:rPr lang="en-US" dirty="0"/>
              <a:t> </a:t>
            </a:r>
            <a:r>
              <a:rPr lang="en-US" dirty="0" err="1"/>
              <a:t>tempor</a:t>
            </a:r>
            <a:r>
              <a:rPr lang="en-US" dirty="0"/>
              <a:t> </a:t>
            </a:r>
            <a:r>
              <a:rPr lang="en-US" dirty="0" err="1"/>
              <a:t>incididunt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labore</a:t>
            </a:r>
            <a:r>
              <a:rPr lang="en-US" dirty="0"/>
              <a:t> et dolore magna </a:t>
            </a:r>
            <a:r>
              <a:rPr lang="en-US" dirty="0" err="1"/>
              <a:t>aliqua</a:t>
            </a:r>
            <a:r>
              <a:rPr lang="en-US" dirty="0"/>
              <a:t>. Ut </a:t>
            </a:r>
            <a:r>
              <a:rPr lang="en-US" dirty="0" err="1"/>
              <a:t>enim</a:t>
            </a:r>
            <a:r>
              <a:rPr lang="en-US" dirty="0"/>
              <a:t> ad minim </a:t>
            </a:r>
            <a:r>
              <a:rPr lang="en-US" dirty="0" err="1"/>
              <a:t>veniam</a:t>
            </a:r>
            <a:r>
              <a:rPr lang="en-US" dirty="0"/>
              <a:t>,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nostrud</a:t>
            </a:r>
            <a:r>
              <a:rPr lang="en-US" dirty="0"/>
              <a:t> exercitation </a:t>
            </a:r>
            <a:r>
              <a:rPr lang="en-US" dirty="0" err="1"/>
              <a:t>ullamco</a:t>
            </a:r>
            <a:r>
              <a:rPr lang="en-US" dirty="0"/>
              <a:t> </a:t>
            </a:r>
            <a:r>
              <a:rPr lang="en-US" dirty="0" err="1"/>
              <a:t>laboris</a:t>
            </a:r>
            <a:r>
              <a:rPr lang="en-US" dirty="0"/>
              <a:t> nisi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aliquip</a:t>
            </a:r>
            <a:r>
              <a:rPr lang="en-US" dirty="0"/>
              <a:t> ex </a:t>
            </a:r>
            <a:r>
              <a:rPr lang="en-US" dirty="0" err="1"/>
              <a:t>ea</a:t>
            </a:r>
            <a:r>
              <a:rPr lang="en-US" dirty="0"/>
              <a:t> </a:t>
            </a:r>
            <a:r>
              <a:rPr lang="en-US" dirty="0" err="1"/>
              <a:t>commodo</a:t>
            </a:r>
            <a:r>
              <a:rPr lang="en-US" dirty="0"/>
              <a:t> </a:t>
            </a:r>
            <a:r>
              <a:rPr lang="en-US" dirty="0" err="1"/>
              <a:t>consequat</a:t>
            </a:r>
            <a:r>
              <a:rPr lang="en-US" dirty="0"/>
              <a:t>. </a:t>
            </a:r>
            <a:endParaRPr lang="en-AU" dirty="0"/>
          </a:p>
        </p:txBody>
      </p:sp>
      <p:sp>
        <p:nvSpPr>
          <p:cNvPr id="15" name="Text Placeholder 3">
            <a:extLst>
              <a:ext uri="{FF2B5EF4-FFF2-40B4-BE49-F238E27FC236}">
                <a16:creationId xmlns:a16="http://schemas.microsoft.com/office/drawing/2014/main" id="{112F1E4E-EAB5-4B83-8444-F9AF3B1E3090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9412980" y="2018111"/>
            <a:ext cx="1759193" cy="677542"/>
          </a:xfrm>
        </p:spPr>
        <p:txBody>
          <a:bodyPr lIns="0" tIns="0" rIns="0" bIns="0" anchor="b">
            <a:normAutofit/>
          </a:bodyPr>
          <a:lstStyle>
            <a:lvl1pPr marL="0" indent="0" algn="l">
              <a:lnSpc>
                <a:spcPct val="100000"/>
              </a:lnSpc>
              <a:buNone/>
              <a:defRPr sz="1600" b="1" i="0" cap="all" baseline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</a:defRPr>
            </a:lvl1pPr>
            <a:lvl2pPr marL="457200" indent="0">
              <a:lnSpc>
                <a:spcPct val="100000"/>
              </a:lnSpc>
              <a:buNone/>
              <a:defRPr sz="1200" baseline="0">
                <a:solidFill>
                  <a:schemeClr val="bg1"/>
                </a:solidFill>
                <a:latin typeface="Calibri" panose="020F0502020204030204" pitchFamily="34" charset="0"/>
              </a:defRPr>
            </a:lvl2pPr>
            <a:lvl3pPr marL="914400" indent="0">
              <a:lnSpc>
                <a:spcPct val="100000"/>
              </a:lnSpc>
              <a:buNone/>
              <a:defRPr sz="1200" baseline="0">
                <a:solidFill>
                  <a:schemeClr val="bg1"/>
                </a:solidFill>
                <a:latin typeface="Calibri" panose="020F0502020204030204" pitchFamily="34" charset="0"/>
              </a:defRPr>
            </a:lvl3pPr>
            <a:lvl4pPr marL="1371600" indent="0">
              <a:lnSpc>
                <a:spcPct val="100000"/>
              </a:lnSpc>
              <a:buNone/>
              <a:defRPr sz="1200" baseline="0">
                <a:solidFill>
                  <a:schemeClr val="bg1"/>
                </a:solidFill>
                <a:latin typeface="Calibri" panose="020F0502020204030204" pitchFamily="34" charset="0"/>
              </a:defRPr>
            </a:lvl4pPr>
            <a:lvl5pPr marL="1828800" indent="0">
              <a:lnSpc>
                <a:spcPct val="100000"/>
              </a:lnSpc>
              <a:buNone/>
              <a:defRPr sz="1200" baseline="0">
                <a:solidFill>
                  <a:schemeClr val="bg1"/>
                </a:solidFill>
                <a:latin typeface="Calibri" panose="020F0502020204030204" pitchFamily="34" charset="0"/>
              </a:defRPr>
            </a:lvl5pPr>
          </a:lstStyle>
          <a:p>
            <a:r>
              <a:rPr lang="en-US" dirty="0"/>
              <a:t>Sample text</a:t>
            </a:r>
            <a:endParaRPr lang="en-AU" dirty="0"/>
          </a:p>
        </p:txBody>
      </p:sp>
      <p:grpSp>
        <p:nvGrpSpPr>
          <p:cNvPr id="29" name="Group 28">
            <a:extLst>
              <a:ext uri="{FF2B5EF4-FFF2-40B4-BE49-F238E27FC236}">
                <a16:creationId xmlns:a16="http://schemas.microsoft.com/office/drawing/2014/main" id="{9BDA8314-D435-44B1-AA48-FE1E781EB4A3}"/>
              </a:ext>
            </a:extLst>
          </p:cNvPr>
          <p:cNvGrpSpPr/>
          <p:nvPr userDrawn="1"/>
        </p:nvGrpSpPr>
        <p:grpSpPr>
          <a:xfrm>
            <a:off x="7289844" y="2933211"/>
            <a:ext cx="1548000" cy="1548000"/>
            <a:chOff x="7290711" y="2933211"/>
            <a:chExt cx="1548000" cy="1548000"/>
          </a:xfrm>
        </p:grpSpPr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E283BDF7-0AD7-4AA6-88C6-083011AF8728}"/>
                </a:ext>
              </a:extLst>
            </p:cNvPr>
            <p:cNvSpPr/>
            <p:nvPr userDrawn="1"/>
          </p:nvSpPr>
          <p:spPr>
            <a:xfrm>
              <a:off x="7290711" y="2933211"/>
              <a:ext cx="1548000" cy="1548000"/>
            </a:xfrm>
            <a:prstGeom prst="ellipse">
              <a:avLst/>
            </a:prstGeom>
            <a:solidFill>
              <a:srgbClr val="70D2D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AC7EA72E-5CD2-4A21-BEE0-A25BD2922236}"/>
                </a:ext>
              </a:extLst>
            </p:cNvPr>
            <p:cNvSpPr/>
            <p:nvPr userDrawn="1"/>
          </p:nvSpPr>
          <p:spPr>
            <a:xfrm>
              <a:off x="7416711" y="3059211"/>
              <a:ext cx="1296000" cy="1296000"/>
            </a:xfrm>
            <a:prstGeom prst="ellipse">
              <a:avLst/>
            </a:prstGeom>
            <a:solidFill>
              <a:srgbClr val="30AEB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1475239C-35E8-485F-BB41-C0BCE8B6CB81}"/>
              </a:ext>
            </a:extLst>
          </p:cNvPr>
          <p:cNvGrpSpPr/>
          <p:nvPr userDrawn="1"/>
        </p:nvGrpSpPr>
        <p:grpSpPr>
          <a:xfrm>
            <a:off x="9519443" y="2929927"/>
            <a:ext cx="1548000" cy="1548000"/>
            <a:chOff x="7443111" y="3085611"/>
            <a:chExt cx="1548000" cy="1548000"/>
          </a:xfrm>
        </p:grpSpPr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8C000BD9-272B-4A14-839A-683B16F64E90}"/>
                </a:ext>
              </a:extLst>
            </p:cNvPr>
            <p:cNvSpPr/>
            <p:nvPr userDrawn="1"/>
          </p:nvSpPr>
          <p:spPr>
            <a:xfrm>
              <a:off x="7443111" y="3085611"/>
              <a:ext cx="1548000" cy="1548000"/>
            </a:xfrm>
            <a:prstGeom prst="ellipse">
              <a:avLst/>
            </a:prstGeom>
            <a:solidFill>
              <a:srgbClr val="70D2D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AECFC205-E5CC-4025-BA6C-F2030621B9D6}"/>
                </a:ext>
              </a:extLst>
            </p:cNvPr>
            <p:cNvSpPr/>
            <p:nvPr userDrawn="1"/>
          </p:nvSpPr>
          <p:spPr>
            <a:xfrm>
              <a:off x="7569111" y="3211611"/>
              <a:ext cx="1296000" cy="1296000"/>
            </a:xfrm>
            <a:prstGeom prst="ellipse">
              <a:avLst/>
            </a:prstGeom>
            <a:solidFill>
              <a:srgbClr val="30AEB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94A15DD2-DA3A-454E-8B83-82526BF6EF45}"/>
              </a:ext>
            </a:extLst>
          </p:cNvPr>
          <p:cNvGrpSpPr/>
          <p:nvPr userDrawn="1"/>
        </p:nvGrpSpPr>
        <p:grpSpPr>
          <a:xfrm>
            <a:off x="5060244" y="2941934"/>
            <a:ext cx="1548000" cy="1548000"/>
            <a:chOff x="7443111" y="3085611"/>
            <a:chExt cx="1548000" cy="1548000"/>
          </a:xfrm>
        </p:grpSpPr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50D5D678-0151-4985-8CD0-F86DE7C38A69}"/>
                </a:ext>
              </a:extLst>
            </p:cNvPr>
            <p:cNvSpPr/>
            <p:nvPr userDrawn="1"/>
          </p:nvSpPr>
          <p:spPr>
            <a:xfrm>
              <a:off x="7443111" y="3085611"/>
              <a:ext cx="1548000" cy="1548000"/>
            </a:xfrm>
            <a:prstGeom prst="ellipse">
              <a:avLst/>
            </a:prstGeom>
            <a:solidFill>
              <a:srgbClr val="70D2D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81D83249-46B8-44AB-8DAD-CCBC0264B385}"/>
                </a:ext>
              </a:extLst>
            </p:cNvPr>
            <p:cNvSpPr/>
            <p:nvPr userDrawn="1"/>
          </p:nvSpPr>
          <p:spPr>
            <a:xfrm>
              <a:off x="7569111" y="3211611"/>
              <a:ext cx="1296000" cy="1296000"/>
            </a:xfrm>
            <a:prstGeom prst="ellipse">
              <a:avLst/>
            </a:prstGeom>
            <a:solidFill>
              <a:srgbClr val="30AEB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</p:grpSp>
      <p:sp>
        <p:nvSpPr>
          <p:cNvPr id="23" name="Text Placeholder 3">
            <a:extLst>
              <a:ext uri="{FF2B5EF4-FFF2-40B4-BE49-F238E27FC236}">
                <a16:creationId xmlns:a16="http://schemas.microsoft.com/office/drawing/2014/main" id="{68AE242D-6FF8-4761-91E5-B3B99F134578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954645" y="4615934"/>
            <a:ext cx="1759197" cy="1531478"/>
          </a:xfrm>
        </p:spPr>
        <p:txBody>
          <a:bodyPr lIns="0" tIns="0" rIns="0" bIns="0">
            <a:normAutofit/>
          </a:bodyPr>
          <a:lstStyle>
            <a:lvl1pPr marL="0" indent="0" algn="ctr">
              <a:lnSpc>
                <a:spcPct val="100000"/>
              </a:lnSpc>
              <a:buNone/>
              <a:defRPr sz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</a:defRPr>
            </a:lvl1pPr>
            <a:lvl2pPr marL="457200" indent="0">
              <a:lnSpc>
                <a:spcPct val="100000"/>
              </a:lnSpc>
              <a:buNone/>
              <a:defRPr sz="1200" baseline="0">
                <a:solidFill>
                  <a:schemeClr val="bg1"/>
                </a:solidFill>
                <a:latin typeface="Calibri" panose="020F0502020204030204" pitchFamily="34" charset="0"/>
              </a:defRPr>
            </a:lvl2pPr>
            <a:lvl3pPr marL="914400" indent="0">
              <a:lnSpc>
                <a:spcPct val="100000"/>
              </a:lnSpc>
              <a:buNone/>
              <a:defRPr sz="1200" baseline="0">
                <a:solidFill>
                  <a:schemeClr val="bg1"/>
                </a:solidFill>
                <a:latin typeface="Calibri" panose="020F0502020204030204" pitchFamily="34" charset="0"/>
              </a:defRPr>
            </a:lvl3pPr>
            <a:lvl4pPr marL="1371600" indent="0">
              <a:lnSpc>
                <a:spcPct val="100000"/>
              </a:lnSpc>
              <a:buNone/>
              <a:defRPr sz="1200" baseline="0">
                <a:solidFill>
                  <a:schemeClr val="bg1"/>
                </a:solidFill>
                <a:latin typeface="Calibri" panose="020F0502020204030204" pitchFamily="34" charset="0"/>
              </a:defRPr>
            </a:lvl4pPr>
            <a:lvl5pPr marL="1828800" indent="0">
              <a:lnSpc>
                <a:spcPct val="100000"/>
              </a:lnSpc>
              <a:buNone/>
              <a:defRPr sz="1200" baseline="0">
                <a:solidFill>
                  <a:schemeClr val="bg1"/>
                </a:solidFill>
                <a:latin typeface="Calibri" panose="020F0502020204030204" pitchFamily="34" charset="0"/>
              </a:defRPr>
            </a:lvl5pPr>
          </a:lstStyle>
          <a:p>
            <a:pPr lvl="0"/>
            <a:r>
              <a:rPr lang="en-US" dirty="0"/>
              <a:t>Click to edit. 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sed do </a:t>
            </a:r>
            <a:r>
              <a:rPr lang="en-US" dirty="0" err="1"/>
              <a:t>eiusmod</a:t>
            </a:r>
            <a:r>
              <a:rPr lang="en-US" dirty="0"/>
              <a:t> </a:t>
            </a:r>
            <a:r>
              <a:rPr lang="en-US" dirty="0" err="1"/>
              <a:t>tempor</a:t>
            </a:r>
            <a:r>
              <a:rPr lang="en-US" dirty="0"/>
              <a:t> </a:t>
            </a:r>
            <a:r>
              <a:rPr lang="en-US" dirty="0" err="1"/>
              <a:t>incididunt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labore</a:t>
            </a:r>
            <a:r>
              <a:rPr lang="en-US" dirty="0"/>
              <a:t> et magna </a:t>
            </a:r>
            <a:r>
              <a:rPr lang="en-US" dirty="0" err="1"/>
              <a:t>aliqua</a:t>
            </a:r>
            <a:r>
              <a:rPr lang="en-US" dirty="0"/>
              <a:t>. </a:t>
            </a:r>
            <a:endParaRPr lang="en-AU" dirty="0"/>
          </a:p>
        </p:txBody>
      </p:sp>
      <p:sp>
        <p:nvSpPr>
          <p:cNvPr id="24" name="Text Placeholder 3">
            <a:extLst>
              <a:ext uri="{FF2B5EF4-FFF2-40B4-BE49-F238E27FC236}">
                <a16:creationId xmlns:a16="http://schemas.microsoft.com/office/drawing/2014/main" id="{3FD22DB4-6274-4EE8-A19F-8F21C12711EC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7185112" y="4615934"/>
            <a:ext cx="1759197" cy="1531478"/>
          </a:xfrm>
        </p:spPr>
        <p:txBody>
          <a:bodyPr lIns="0" tIns="0" rIns="0" bIns="0">
            <a:normAutofit/>
          </a:bodyPr>
          <a:lstStyle>
            <a:lvl1pPr marL="0" indent="0" algn="ctr">
              <a:lnSpc>
                <a:spcPct val="100000"/>
              </a:lnSpc>
              <a:buNone/>
              <a:defRPr sz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</a:defRPr>
            </a:lvl1pPr>
            <a:lvl2pPr marL="457200" indent="0">
              <a:lnSpc>
                <a:spcPct val="100000"/>
              </a:lnSpc>
              <a:buNone/>
              <a:defRPr sz="1200" baseline="0">
                <a:solidFill>
                  <a:schemeClr val="bg1"/>
                </a:solidFill>
                <a:latin typeface="Calibri" panose="020F0502020204030204" pitchFamily="34" charset="0"/>
              </a:defRPr>
            </a:lvl2pPr>
            <a:lvl3pPr marL="914400" indent="0">
              <a:lnSpc>
                <a:spcPct val="100000"/>
              </a:lnSpc>
              <a:buNone/>
              <a:defRPr sz="1200" baseline="0">
                <a:solidFill>
                  <a:schemeClr val="bg1"/>
                </a:solidFill>
                <a:latin typeface="Calibri" panose="020F0502020204030204" pitchFamily="34" charset="0"/>
              </a:defRPr>
            </a:lvl3pPr>
            <a:lvl4pPr marL="1371600" indent="0">
              <a:lnSpc>
                <a:spcPct val="100000"/>
              </a:lnSpc>
              <a:buNone/>
              <a:defRPr sz="1200" baseline="0">
                <a:solidFill>
                  <a:schemeClr val="bg1"/>
                </a:solidFill>
                <a:latin typeface="Calibri" panose="020F0502020204030204" pitchFamily="34" charset="0"/>
              </a:defRPr>
            </a:lvl4pPr>
            <a:lvl5pPr marL="1828800" indent="0">
              <a:lnSpc>
                <a:spcPct val="100000"/>
              </a:lnSpc>
              <a:buNone/>
              <a:defRPr sz="1200" baseline="0">
                <a:solidFill>
                  <a:schemeClr val="bg1"/>
                </a:solidFill>
                <a:latin typeface="Calibri" panose="020F0502020204030204" pitchFamily="34" charset="0"/>
              </a:defRPr>
            </a:lvl5pPr>
          </a:lstStyle>
          <a:p>
            <a:pPr lvl="0"/>
            <a:r>
              <a:rPr lang="en-US" dirty="0"/>
              <a:t>Click to edit. 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sed do </a:t>
            </a:r>
            <a:r>
              <a:rPr lang="en-US" dirty="0" err="1"/>
              <a:t>eiusmod</a:t>
            </a:r>
            <a:r>
              <a:rPr lang="en-US" dirty="0"/>
              <a:t> </a:t>
            </a:r>
            <a:r>
              <a:rPr lang="en-US" dirty="0" err="1"/>
              <a:t>tempor</a:t>
            </a:r>
            <a:r>
              <a:rPr lang="en-US" dirty="0"/>
              <a:t> </a:t>
            </a:r>
            <a:r>
              <a:rPr lang="en-US" dirty="0" err="1"/>
              <a:t>incididunt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labore</a:t>
            </a:r>
            <a:r>
              <a:rPr lang="en-US" dirty="0"/>
              <a:t> et magna </a:t>
            </a:r>
            <a:r>
              <a:rPr lang="en-US" dirty="0" err="1"/>
              <a:t>aliqua</a:t>
            </a:r>
            <a:r>
              <a:rPr lang="en-US" dirty="0"/>
              <a:t>. </a:t>
            </a:r>
            <a:endParaRPr lang="en-AU" dirty="0"/>
          </a:p>
        </p:txBody>
      </p:sp>
      <p:sp>
        <p:nvSpPr>
          <p:cNvPr id="25" name="Text Placeholder 3">
            <a:extLst>
              <a:ext uri="{FF2B5EF4-FFF2-40B4-BE49-F238E27FC236}">
                <a16:creationId xmlns:a16="http://schemas.microsoft.com/office/drawing/2014/main" id="{A98EB0AD-B9E8-4A6A-BDD9-855DF1B56032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9415579" y="4615934"/>
            <a:ext cx="1759197" cy="1531478"/>
          </a:xfrm>
        </p:spPr>
        <p:txBody>
          <a:bodyPr lIns="0" tIns="0" rIns="0" bIns="0">
            <a:normAutofit/>
          </a:bodyPr>
          <a:lstStyle>
            <a:lvl1pPr marL="0" indent="0" algn="ctr">
              <a:lnSpc>
                <a:spcPct val="100000"/>
              </a:lnSpc>
              <a:buNone/>
              <a:defRPr sz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</a:defRPr>
            </a:lvl1pPr>
            <a:lvl2pPr marL="457200" indent="0">
              <a:lnSpc>
                <a:spcPct val="100000"/>
              </a:lnSpc>
              <a:buNone/>
              <a:defRPr sz="1200" baseline="0">
                <a:solidFill>
                  <a:schemeClr val="bg1"/>
                </a:solidFill>
                <a:latin typeface="Calibri" panose="020F0502020204030204" pitchFamily="34" charset="0"/>
              </a:defRPr>
            </a:lvl2pPr>
            <a:lvl3pPr marL="914400" indent="0">
              <a:lnSpc>
                <a:spcPct val="100000"/>
              </a:lnSpc>
              <a:buNone/>
              <a:defRPr sz="1200" baseline="0">
                <a:solidFill>
                  <a:schemeClr val="bg1"/>
                </a:solidFill>
                <a:latin typeface="Calibri" panose="020F0502020204030204" pitchFamily="34" charset="0"/>
              </a:defRPr>
            </a:lvl3pPr>
            <a:lvl4pPr marL="1371600" indent="0">
              <a:lnSpc>
                <a:spcPct val="100000"/>
              </a:lnSpc>
              <a:buNone/>
              <a:defRPr sz="1200" baseline="0">
                <a:solidFill>
                  <a:schemeClr val="bg1"/>
                </a:solidFill>
                <a:latin typeface="Calibri" panose="020F0502020204030204" pitchFamily="34" charset="0"/>
              </a:defRPr>
            </a:lvl4pPr>
            <a:lvl5pPr marL="1828800" indent="0">
              <a:lnSpc>
                <a:spcPct val="100000"/>
              </a:lnSpc>
              <a:buNone/>
              <a:defRPr sz="1200" baseline="0">
                <a:solidFill>
                  <a:schemeClr val="bg1"/>
                </a:solidFill>
                <a:latin typeface="Calibri" panose="020F0502020204030204" pitchFamily="34" charset="0"/>
              </a:defRPr>
            </a:lvl5pPr>
          </a:lstStyle>
          <a:p>
            <a:pPr lvl="0"/>
            <a:r>
              <a:rPr lang="en-US" dirty="0"/>
              <a:t>Click to edit. 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sed do </a:t>
            </a:r>
            <a:r>
              <a:rPr lang="en-US" dirty="0" err="1"/>
              <a:t>eiusmod</a:t>
            </a:r>
            <a:r>
              <a:rPr lang="en-US" dirty="0"/>
              <a:t> </a:t>
            </a:r>
            <a:r>
              <a:rPr lang="en-US" dirty="0" err="1"/>
              <a:t>tempor</a:t>
            </a:r>
            <a:r>
              <a:rPr lang="en-US" dirty="0"/>
              <a:t> </a:t>
            </a:r>
            <a:r>
              <a:rPr lang="en-US" dirty="0" err="1"/>
              <a:t>incididunt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labore</a:t>
            </a:r>
            <a:r>
              <a:rPr lang="en-US" dirty="0"/>
              <a:t> et magna </a:t>
            </a:r>
            <a:r>
              <a:rPr lang="en-US" dirty="0" err="1"/>
              <a:t>aliqua</a:t>
            </a:r>
            <a:r>
              <a:rPr lang="en-US" dirty="0"/>
              <a:t>. </a:t>
            </a:r>
            <a:endParaRPr lang="en-AU" dirty="0"/>
          </a:p>
        </p:txBody>
      </p: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D8E188FE-4555-4FF7-B1CD-A3354EADEE39}"/>
              </a:ext>
            </a:extLst>
          </p:cNvPr>
          <p:cNvCxnSpPr/>
          <p:nvPr userDrawn="1"/>
        </p:nvCxnSpPr>
        <p:spPr>
          <a:xfrm>
            <a:off x="6949044" y="2439215"/>
            <a:ext cx="0" cy="2961899"/>
          </a:xfrm>
          <a:prstGeom prst="line">
            <a:avLst/>
          </a:prstGeom>
          <a:ln w="19050">
            <a:solidFill>
              <a:schemeClr val="tx1">
                <a:lumMod val="50000"/>
                <a:lumOff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E1DFAF21-C18B-4676-88F0-A257ADFCCAAA}"/>
              </a:ext>
            </a:extLst>
          </p:cNvPr>
          <p:cNvCxnSpPr/>
          <p:nvPr userDrawn="1"/>
        </p:nvCxnSpPr>
        <p:spPr>
          <a:xfrm>
            <a:off x="9178644" y="2439215"/>
            <a:ext cx="0" cy="2961899"/>
          </a:xfrm>
          <a:prstGeom prst="line">
            <a:avLst/>
          </a:prstGeom>
          <a:ln w="19050">
            <a:solidFill>
              <a:schemeClr val="tx1">
                <a:lumMod val="50000"/>
                <a:lumOff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 Placeholder 3">
            <a:extLst>
              <a:ext uri="{FF2B5EF4-FFF2-40B4-BE49-F238E27FC236}">
                <a16:creationId xmlns:a16="http://schemas.microsoft.com/office/drawing/2014/main" id="{48713D51-9AC7-4369-BE3F-D1CE0B9DF1EB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7185112" y="2016086"/>
            <a:ext cx="1990688" cy="677542"/>
          </a:xfrm>
        </p:spPr>
        <p:txBody>
          <a:bodyPr lIns="0" tIns="0" rIns="0" bIns="0" anchor="b">
            <a:normAutofit/>
          </a:bodyPr>
          <a:lstStyle>
            <a:lvl1pPr marL="0" indent="0" algn="l">
              <a:lnSpc>
                <a:spcPct val="100000"/>
              </a:lnSpc>
              <a:buNone/>
              <a:defRPr sz="1600" b="1" i="0" cap="all" baseline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</a:defRPr>
            </a:lvl1pPr>
            <a:lvl2pPr marL="457200" indent="0">
              <a:lnSpc>
                <a:spcPct val="100000"/>
              </a:lnSpc>
              <a:buNone/>
              <a:defRPr sz="1200" baseline="0">
                <a:solidFill>
                  <a:schemeClr val="bg1"/>
                </a:solidFill>
                <a:latin typeface="Calibri" panose="020F0502020204030204" pitchFamily="34" charset="0"/>
              </a:defRPr>
            </a:lvl2pPr>
            <a:lvl3pPr marL="914400" indent="0">
              <a:lnSpc>
                <a:spcPct val="100000"/>
              </a:lnSpc>
              <a:buNone/>
              <a:defRPr sz="1200" baseline="0">
                <a:solidFill>
                  <a:schemeClr val="bg1"/>
                </a:solidFill>
                <a:latin typeface="Calibri" panose="020F0502020204030204" pitchFamily="34" charset="0"/>
              </a:defRPr>
            </a:lvl3pPr>
            <a:lvl4pPr marL="1371600" indent="0">
              <a:lnSpc>
                <a:spcPct val="100000"/>
              </a:lnSpc>
              <a:buNone/>
              <a:defRPr sz="1200" baseline="0">
                <a:solidFill>
                  <a:schemeClr val="bg1"/>
                </a:solidFill>
                <a:latin typeface="Calibri" panose="020F0502020204030204" pitchFamily="34" charset="0"/>
              </a:defRPr>
            </a:lvl4pPr>
            <a:lvl5pPr marL="1828800" indent="0">
              <a:lnSpc>
                <a:spcPct val="100000"/>
              </a:lnSpc>
              <a:buNone/>
              <a:defRPr sz="1200" baseline="0">
                <a:solidFill>
                  <a:schemeClr val="bg1"/>
                </a:solidFill>
                <a:latin typeface="Calibri" panose="020F0502020204030204" pitchFamily="34" charset="0"/>
              </a:defRPr>
            </a:lvl5pPr>
          </a:lstStyle>
          <a:p>
            <a:r>
              <a:rPr lang="en-US" dirty="0"/>
              <a:t>Sample text</a:t>
            </a:r>
            <a:endParaRPr lang="en-AU" dirty="0"/>
          </a:p>
        </p:txBody>
      </p:sp>
      <p:sp>
        <p:nvSpPr>
          <p:cNvPr id="31" name="Text Placeholder 3">
            <a:extLst>
              <a:ext uri="{FF2B5EF4-FFF2-40B4-BE49-F238E27FC236}">
                <a16:creationId xmlns:a16="http://schemas.microsoft.com/office/drawing/2014/main" id="{4C738A6F-D20F-4AAB-B532-A9ED00BD0AB1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4954645" y="2016086"/>
            <a:ext cx="1759193" cy="677542"/>
          </a:xfrm>
        </p:spPr>
        <p:txBody>
          <a:bodyPr lIns="0" tIns="0" rIns="0" bIns="0" anchor="b">
            <a:normAutofit/>
          </a:bodyPr>
          <a:lstStyle>
            <a:lvl1pPr marL="0" indent="0" algn="l">
              <a:lnSpc>
                <a:spcPct val="100000"/>
              </a:lnSpc>
              <a:buNone/>
              <a:defRPr sz="1600" b="1" i="0" cap="all" baseline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</a:defRPr>
            </a:lvl1pPr>
            <a:lvl2pPr marL="457200" indent="0">
              <a:lnSpc>
                <a:spcPct val="100000"/>
              </a:lnSpc>
              <a:buNone/>
              <a:defRPr sz="1200" baseline="0">
                <a:solidFill>
                  <a:schemeClr val="bg1"/>
                </a:solidFill>
                <a:latin typeface="Calibri" panose="020F0502020204030204" pitchFamily="34" charset="0"/>
              </a:defRPr>
            </a:lvl2pPr>
            <a:lvl3pPr marL="914400" indent="0">
              <a:lnSpc>
                <a:spcPct val="100000"/>
              </a:lnSpc>
              <a:buNone/>
              <a:defRPr sz="1200" baseline="0">
                <a:solidFill>
                  <a:schemeClr val="bg1"/>
                </a:solidFill>
                <a:latin typeface="Calibri" panose="020F0502020204030204" pitchFamily="34" charset="0"/>
              </a:defRPr>
            </a:lvl3pPr>
            <a:lvl4pPr marL="1371600" indent="0">
              <a:lnSpc>
                <a:spcPct val="100000"/>
              </a:lnSpc>
              <a:buNone/>
              <a:defRPr sz="1200" baseline="0">
                <a:solidFill>
                  <a:schemeClr val="bg1"/>
                </a:solidFill>
                <a:latin typeface="Calibri" panose="020F0502020204030204" pitchFamily="34" charset="0"/>
              </a:defRPr>
            </a:lvl4pPr>
            <a:lvl5pPr marL="1828800" indent="0">
              <a:lnSpc>
                <a:spcPct val="100000"/>
              </a:lnSpc>
              <a:buNone/>
              <a:defRPr sz="1200" baseline="0">
                <a:solidFill>
                  <a:schemeClr val="bg1"/>
                </a:solidFill>
                <a:latin typeface="Calibri" panose="020F0502020204030204" pitchFamily="34" charset="0"/>
              </a:defRPr>
            </a:lvl5pPr>
          </a:lstStyle>
          <a:p>
            <a:r>
              <a:rPr lang="en-US" dirty="0"/>
              <a:t>Sample text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97837830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g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>
            <a:extLst>
              <a:ext uri="{FF2B5EF4-FFF2-40B4-BE49-F238E27FC236}">
                <a16:creationId xmlns:a16="http://schemas.microsoft.com/office/drawing/2014/main" id="{D9B59474-36CF-4C3E-A6D8-940C83C5F032}"/>
              </a:ext>
            </a:extLst>
          </p:cNvPr>
          <p:cNvGrpSpPr/>
          <p:nvPr userDrawn="1"/>
        </p:nvGrpSpPr>
        <p:grpSpPr>
          <a:xfrm>
            <a:off x="7758806" y="2610770"/>
            <a:ext cx="3264444" cy="2604463"/>
            <a:chOff x="7758806" y="2610770"/>
            <a:chExt cx="3264444" cy="2604463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1A44267E-3B5D-44D0-A29D-096240075B9B}"/>
                </a:ext>
              </a:extLst>
            </p:cNvPr>
            <p:cNvSpPr/>
            <p:nvPr userDrawn="1"/>
          </p:nvSpPr>
          <p:spPr>
            <a:xfrm>
              <a:off x="8727790" y="2793650"/>
              <a:ext cx="2295460" cy="2137891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BFF0D41E-439E-4F0B-B7BA-0D011C4EAE68}"/>
                </a:ext>
              </a:extLst>
            </p:cNvPr>
            <p:cNvGrpSpPr/>
            <p:nvPr userDrawn="1"/>
          </p:nvGrpSpPr>
          <p:grpSpPr>
            <a:xfrm>
              <a:off x="7758806" y="2610770"/>
              <a:ext cx="1091598" cy="2604463"/>
              <a:chOff x="4458488" y="2610770"/>
              <a:chExt cx="1091598" cy="2604463"/>
            </a:xfrm>
          </p:grpSpPr>
          <p:sp>
            <p:nvSpPr>
              <p:cNvPr id="9" name="Flowchart: Off-page Connector 8">
                <a:extLst>
                  <a:ext uri="{FF2B5EF4-FFF2-40B4-BE49-F238E27FC236}">
                    <a16:creationId xmlns:a16="http://schemas.microsoft.com/office/drawing/2014/main" id="{88116FB1-4243-4F51-BEBC-6E085DC119A5}"/>
                  </a:ext>
                </a:extLst>
              </p:cNvPr>
              <p:cNvSpPr/>
              <p:nvPr userDrawn="1"/>
            </p:nvSpPr>
            <p:spPr>
              <a:xfrm>
                <a:off x="4458488" y="2610770"/>
                <a:ext cx="1015300" cy="2604463"/>
              </a:xfrm>
              <a:custGeom>
                <a:avLst/>
                <a:gdLst>
                  <a:gd name="connsiteX0" fmla="*/ 0 w 10000"/>
                  <a:gd name="connsiteY0" fmla="*/ 0 h 10000"/>
                  <a:gd name="connsiteX1" fmla="*/ 10000 w 10000"/>
                  <a:gd name="connsiteY1" fmla="*/ 0 h 10000"/>
                  <a:gd name="connsiteX2" fmla="*/ 10000 w 10000"/>
                  <a:gd name="connsiteY2" fmla="*/ 8000 h 10000"/>
                  <a:gd name="connsiteX3" fmla="*/ 5000 w 10000"/>
                  <a:gd name="connsiteY3" fmla="*/ 10000 h 10000"/>
                  <a:gd name="connsiteX4" fmla="*/ 0 w 10000"/>
                  <a:gd name="connsiteY4" fmla="*/ 8000 h 10000"/>
                  <a:gd name="connsiteX5" fmla="*/ 0 w 10000"/>
                  <a:gd name="connsiteY5" fmla="*/ 0 h 10000"/>
                  <a:gd name="connsiteX0" fmla="*/ 0 w 10000"/>
                  <a:gd name="connsiteY0" fmla="*/ 0 h 10000"/>
                  <a:gd name="connsiteX1" fmla="*/ 10000 w 10000"/>
                  <a:gd name="connsiteY1" fmla="*/ 0 h 10000"/>
                  <a:gd name="connsiteX2" fmla="*/ 10000 w 10000"/>
                  <a:gd name="connsiteY2" fmla="*/ 9429 h 10000"/>
                  <a:gd name="connsiteX3" fmla="*/ 5000 w 10000"/>
                  <a:gd name="connsiteY3" fmla="*/ 10000 h 10000"/>
                  <a:gd name="connsiteX4" fmla="*/ 0 w 10000"/>
                  <a:gd name="connsiteY4" fmla="*/ 8000 h 10000"/>
                  <a:gd name="connsiteX5" fmla="*/ 0 w 10000"/>
                  <a:gd name="connsiteY5" fmla="*/ 0 h 10000"/>
                  <a:gd name="connsiteX0" fmla="*/ 0 w 10000"/>
                  <a:gd name="connsiteY0" fmla="*/ 0 h 10000"/>
                  <a:gd name="connsiteX1" fmla="*/ 10000 w 10000"/>
                  <a:gd name="connsiteY1" fmla="*/ 0 h 10000"/>
                  <a:gd name="connsiteX2" fmla="*/ 10000 w 10000"/>
                  <a:gd name="connsiteY2" fmla="*/ 9429 h 10000"/>
                  <a:gd name="connsiteX3" fmla="*/ 5000 w 10000"/>
                  <a:gd name="connsiteY3" fmla="*/ 10000 h 10000"/>
                  <a:gd name="connsiteX4" fmla="*/ 62 w 10000"/>
                  <a:gd name="connsiteY4" fmla="*/ 9429 h 10000"/>
                  <a:gd name="connsiteX5" fmla="*/ 0 w 10000"/>
                  <a:gd name="connsiteY5" fmla="*/ 0 h 10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0000" h="10000">
                    <a:moveTo>
                      <a:pt x="0" y="0"/>
                    </a:moveTo>
                    <a:lnTo>
                      <a:pt x="10000" y="0"/>
                    </a:lnTo>
                    <a:lnTo>
                      <a:pt x="10000" y="9429"/>
                    </a:lnTo>
                    <a:lnTo>
                      <a:pt x="5000" y="10000"/>
                    </a:lnTo>
                    <a:lnTo>
                      <a:pt x="62" y="9429"/>
                    </a:lnTo>
                    <a:cubicBezTo>
                      <a:pt x="41" y="6286"/>
                      <a:pt x="21" y="3143"/>
                      <a:pt x="0" y="0"/>
                    </a:cubicBezTo>
                    <a:close/>
                  </a:path>
                </a:pathLst>
              </a:custGeom>
              <a:solidFill>
                <a:srgbClr val="30AEB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AU"/>
              </a:p>
            </p:txBody>
          </p:sp>
          <p:sp>
            <p:nvSpPr>
              <p:cNvPr id="14" name="Right Triangle 13">
                <a:extLst>
                  <a:ext uri="{FF2B5EF4-FFF2-40B4-BE49-F238E27FC236}">
                    <a16:creationId xmlns:a16="http://schemas.microsoft.com/office/drawing/2014/main" id="{7B7FCFC2-1AF6-458C-8ACB-94054C8E15CC}"/>
                  </a:ext>
                </a:extLst>
              </p:cNvPr>
              <p:cNvSpPr/>
              <p:nvPr userDrawn="1"/>
            </p:nvSpPr>
            <p:spPr>
              <a:xfrm>
                <a:off x="5473788" y="2610770"/>
                <a:ext cx="76298" cy="182880"/>
              </a:xfrm>
              <a:prstGeom prst="rtTriangle">
                <a:avLst/>
              </a:prstGeom>
              <a:solidFill>
                <a:srgbClr val="25848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AU"/>
              </a:p>
            </p:txBody>
          </p:sp>
        </p:grp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47627629-AB9F-4759-9158-D74953C379B1}"/>
              </a:ext>
            </a:extLst>
          </p:cNvPr>
          <p:cNvGrpSpPr/>
          <p:nvPr userDrawn="1"/>
        </p:nvGrpSpPr>
        <p:grpSpPr>
          <a:xfrm>
            <a:off x="1174355" y="2610770"/>
            <a:ext cx="3264444" cy="2604463"/>
            <a:chOff x="7758806" y="2610770"/>
            <a:chExt cx="3264444" cy="2604463"/>
          </a:xfrm>
        </p:grpSpPr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6DEB6503-AB13-4851-9F34-A4D2532F22FE}"/>
                </a:ext>
              </a:extLst>
            </p:cNvPr>
            <p:cNvSpPr/>
            <p:nvPr userDrawn="1"/>
          </p:nvSpPr>
          <p:spPr>
            <a:xfrm>
              <a:off x="8727790" y="2793650"/>
              <a:ext cx="2295460" cy="2137891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grpSp>
          <p:nvGrpSpPr>
            <p:cNvPr id="24" name="Group 23">
              <a:extLst>
                <a:ext uri="{FF2B5EF4-FFF2-40B4-BE49-F238E27FC236}">
                  <a16:creationId xmlns:a16="http://schemas.microsoft.com/office/drawing/2014/main" id="{BF40E3AF-2CD3-43ED-AB11-57295EB960DF}"/>
                </a:ext>
              </a:extLst>
            </p:cNvPr>
            <p:cNvGrpSpPr/>
            <p:nvPr userDrawn="1"/>
          </p:nvGrpSpPr>
          <p:grpSpPr>
            <a:xfrm>
              <a:off x="7758806" y="2610770"/>
              <a:ext cx="1091598" cy="2604463"/>
              <a:chOff x="4458488" y="2610770"/>
              <a:chExt cx="1091598" cy="2604463"/>
            </a:xfrm>
          </p:grpSpPr>
          <p:sp>
            <p:nvSpPr>
              <p:cNvPr id="25" name="Flowchart: Off-page Connector 8">
                <a:extLst>
                  <a:ext uri="{FF2B5EF4-FFF2-40B4-BE49-F238E27FC236}">
                    <a16:creationId xmlns:a16="http://schemas.microsoft.com/office/drawing/2014/main" id="{AA60DC79-4BE2-4D7C-90C8-FDE76C319094}"/>
                  </a:ext>
                </a:extLst>
              </p:cNvPr>
              <p:cNvSpPr/>
              <p:nvPr userDrawn="1"/>
            </p:nvSpPr>
            <p:spPr>
              <a:xfrm>
                <a:off x="4458488" y="2610770"/>
                <a:ext cx="1015300" cy="2604463"/>
              </a:xfrm>
              <a:custGeom>
                <a:avLst/>
                <a:gdLst>
                  <a:gd name="connsiteX0" fmla="*/ 0 w 10000"/>
                  <a:gd name="connsiteY0" fmla="*/ 0 h 10000"/>
                  <a:gd name="connsiteX1" fmla="*/ 10000 w 10000"/>
                  <a:gd name="connsiteY1" fmla="*/ 0 h 10000"/>
                  <a:gd name="connsiteX2" fmla="*/ 10000 w 10000"/>
                  <a:gd name="connsiteY2" fmla="*/ 8000 h 10000"/>
                  <a:gd name="connsiteX3" fmla="*/ 5000 w 10000"/>
                  <a:gd name="connsiteY3" fmla="*/ 10000 h 10000"/>
                  <a:gd name="connsiteX4" fmla="*/ 0 w 10000"/>
                  <a:gd name="connsiteY4" fmla="*/ 8000 h 10000"/>
                  <a:gd name="connsiteX5" fmla="*/ 0 w 10000"/>
                  <a:gd name="connsiteY5" fmla="*/ 0 h 10000"/>
                  <a:gd name="connsiteX0" fmla="*/ 0 w 10000"/>
                  <a:gd name="connsiteY0" fmla="*/ 0 h 10000"/>
                  <a:gd name="connsiteX1" fmla="*/ 10000 w 10000"/>
                  <a:gd name="connsiteY1" fmla="*/ 0 h 10000"/>
                  <a:gd name="connsiteX2" fmla="*/ 10000 w 10000"/>
                  <a:gd name="connsiteY2" fmla="*/ 9429 h 10000"/>
                  <a:gd name="connsiteX3" fmla="*/ 5000 w 10000"/>
                  <a:gd name="connsiteY3" fmla="*/ 10000 h 10000"/>
                  <a:gd name="connsiteX4" fmla="*/ 0 w 10000"/>
                  <a:gd name="connsiteY4" fmla="*/ 8000 h 10000"/>
                  <a:gd name="connsiteX5" fmla="*/ 0 w 10000"/>
                  <a:gd name="connsiteY5" fmla="*/ 0 h 10000"/>
                  <a:gd name="connsiteX0" fmla="*/ 0 w 10000"/>
                  <a:gd name="connsiteY0" fmla="*/ 0 h 10000"/>
                  <a:gd name="connsiteX1" fmla="*/ 10000 w 10000"/>
                  <a:gd name="connsiteY1" fmla="*/ 0 h 10000"/>
                  <a:gd name="connsiteX2" fmla="*/ 10000 w 10000"/>
                  <a:gd name="connsiteY2" fmla="*/ 9429 h 10000"/>
                  <a:gd name="connsiteX3" fmla="*/ 5000 w 10000"/>
                  <a:gd name="connsiteY3" fmla="*/ 10000 h 10000"/>
                  <a:gd name="connsiteX4" fmla="*/ 62 w 10000"/>
                  <a:gd name="connsiteY4" fmla="*/ 9429 h 10000"/>
                  <a:gd name="connsiteX5" fmla="*/ 0 w 10000"/>
                  <a:gd name="connsiteY5" fmla="*/ 0 h 10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0000" h="10000">
                    <a:moveTo>
                      <a:pt x="0" y="0"/>
                    </a:moveTo>
                    <a:lnTo>
                      <a:pt x="10000" y="0"/>
                    </a:lnTo>
                    <a:lnTo>
                      <a:pt x="10000" y="9429"/>
                    </a:lnTo>
                    <a:lnTo>
                      <a:pt x="5000" y="10000"/>
                    </a:lnTo>
                    <a:lnTo>
                      <a:pt x="62" y="9429"/>
                    </a:lnTo>
                    <a:cubicBezTo>
                      <a:pt x="41" y="6286"/>
                      <a:pt x="21" y="3143"/>
                      <a:pt x="0" y="0"/>
                    </a:cubicBezTo>
                    <a:close/>
                  </a:path>
                </a:pathLst>
              </a:custGeom>
              <a:solidFill>
                <a:srgbClr val="30AEB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AU"/>
              </a:p>
            </p:txBody>
          </p:sp>
          <p:sp>
            <p:nvSpPr>
              <p:cNvPr id="26" name="Right Triangle 25">
                <a:extLst>
                  <a:ext uri="{FF2B5EF4-FFF2-40B4-BE49-F238E27FC236}">
                    <a16:creationId xmlns:a16="http://schemas.microsoft.com/office/drawing/2014/main" id="{DD3F1C6F-E766-4028-BBDB-700FF565C099}"/>
                  </a:ext>
                </a:extLst>
              </p:cNvPr>
              <p:cNvSpPr/>
              <p:nvPr userDrawn="1"/>
            </p:nvSpPr>
            <p:spPr>
              <a:xfrm>
                <a:off x="5473788" y="2610770"/>
                <a:ext cx="76298" cy="182880"/>
              </a:xfrm>
              <a:prstGeom prst="rtTriangle">
                <a:avLst/>
              </a:prstGeom>
              <a:solidFill>
                <a:srgbClr val="25848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AU"/>
              </a:p>
            </p:txBody>
          </p:sp>
        </p:grpSp>
      </p:grpSp>
      <p:sp>
        <p:nvSpPr>
          <p:cNvPr id="7" name="Text Placeholder 3">
            <a:extLst>
              <a:ext uri="{FF2B5EF4-FFF2-40B4-BE49-F238E27FC236}">
                <a16:creationId xmlns:a16="http://schemas.microsoft.com/office/drawing/2014/main" id="{E6C04F66-FDFB-43DC-98F9-99A765DE62D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867404" y="3654517"/>
            <a:ext cx="2107329" cy="1175632"/>
          </a:xfrm>
        </p:spPr>
        <p:txBody>
          <a:bodyPr lIns="0" tIns="0" rIns="0" bIns="0">
            <a:normAutofit/>
          </a:bodyPr>
          <a:lstStyle>
            <a:lvl1pPr marL="0" indent="0" algn="l">
              <a:lnSpc>
                <a:spcPct val="100000"/>
              </a:lnSpc>
              <a:buNone/>
              <a:defRPr sz="1000" baseline="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457200" indent="0">
              <a:lnSpc>
                <a:spcPct val="100000"/>
              </a:lnSpc>
              <a:buNone/>
              <a:defRPr sz="1200" baseline="0">
                <a:solidFill>
                  <a:schemeClr val="bg1"/>
                </a:solidFill>
                <a:latin typeface="Calibri" panose="020F0502020204030204" pitchFamily="34" charset="0"/>
              </a:defRPr>
            </a:lvl2pPr>
            <a:lvl3pPr marL="914400" indent="0">
              <a:lnSpc>
                <a:spcPct val="100000"/>
              </a:lnSpc>
              <a:buNone/>
              <a:defRPr sz="1200" baseline="0">
                <a:solidFill>
                  <a:schemeClr val="bg1"/>
                </a:solidFill>
                <a:latin typeface="Calibri" panose="020F0502020204030204" pitchFamily="34" charset="0"/>
              </a:defRPr>
            </a:lvl3pPr>
            <a:lvl4pPr marL="1371600" indent="0">
              <a:lnSpc>
                <a:spcPct val="100000"/>
              </a:lnSpc>
              <a:buNone/>
              <a:defRPr sz="1200" baseline="0">
                <a:solidFill>
                  <a:schemeClr val="bg1"/>
                </a:solidFill>
                <a:latin typeface="Calibri" panose="020F0502020204030204" pitchFamily="34" charset="0"/>
              </a:defRPr>
            </a:lvl4pPr>
            <a:lvl5pPr marL="1828800" indent="0">
              <a:lnSpc>
                <a:spcPct val="100000"/>
              </a:lnSpc>
              <a:buNone/>
              <a:defRPr sz="1200" baseline="0">
                <a:solidFill>
                  <a:schemeClr val="bg1"/>
                </a:solidFill>
                <a:latin typeface="Calibri" panose="020F0502020204030204" pitchFamily="34" charset="0"/>
              </a:defRPr>
            </a:lvl5pPr>
          </a:lstStyle>
          <a:p>
            <a:pPr lvl="0"/>
            <a:r>
              <a:rPr lang="en-US" dirty="0"/>
              <a:t>Click to edit. 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</a:t>
            </a:r>
            <a:endParaRPr lang="en-AU" dirty="0"/>
          </a:p>
        </p:txBody>
      </p:sp>
      <p:sp>
        <p:nvSpPr>
          <p:cNvPr id="8" name="Text Placeholder 3">
            <a:extLst>
              <a:ext uri="{FF2B5EF4-FFF2-40B4-BE49-F238E27FC236}">
                <a16:creationId xmlns:a16="http://schemas.microsoft.com/office/drawing/2014/main" id="{FCF21E58-F908-4C2A-937A-A1286C08B578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867404" y="2844099"/>
            <a:ext cx="2107329" cy="608130"/>
          </a:xfrm>
        </p:spPr>
        <p:txBody>
          <a:bodyPr lIns="0" tIns="0" rIns="0" bIns="0" anchor="b">
            <a:normAutofit/>
          </a:bodyPr>
          <a:lstStyle>
            <a:lvl1pPr marL="0" indent="0" algn="l">
              <a:lnSpc>
                <a:spcPct val="100000"/>
              </a:lnSpc>
              <a:buNone/>
              <a:defRPr sz="1600" b="1" i="0" cap="none" baseline="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457200" indent="0">
              <a:lnSpc>
                <a:spcPct val="100000"/>
              </a:lnSpc>
              <a:buNone/>
              <a:defRPr sz="1200" baseline="0">
                <a:solidFill>
                  <a:schemeClr val="bg1"/>
                </a:solidFill>
                <a:latin typeface="Calibri" panose="020F0502020204030204" pitchFamily="34" charset="0"/>
              </a:defRPr>
            </a:lvl2pPr>
            <a:lvl3pPr marL="914400" indent="0">
              <a:lnSpc>
                <a:spcPct val="100000"/>
              </a:lnSpc>
              <a:buNone/>
              <a:defRPr sz="1200" baseline="0">
                <a:solidFill>
                  <a:schemeClr val="bg1"/>
                </a:solidFill>
                <a:latin typeface="Calibri" panose="020F0502020204030204" pitchFamily="34" charset="0"/>
              </a:defRPr>
            </a:lvl3pPr>
            <a:lvl4pPr marL="1371600" indent="0">
              <a:lnSpc>
                <a:spcPct val="100000"/>
              </a:lnSpc>
              <a:buNone/>
              <a:defRPr sz="1200" baseline="0">
                <a:solidFill>
                  <a:schemeClr val="bg1"/>
                </a:solidFill>
                <a:latin typeface="Calibri" panose="020F0502020204030204" pitchFamily="34" charset="0"/>
              </a:defRPr>
            </a:lvl4pPr>
            <a:lvl5pPr marL="1828800" indent="0">
              <a:lnSpc>
                <a:spcPct val="100000"/>
              </a:lnSpc>
              <a:buNone/>
              <a:defRPr sz="1200" baseline="0">
                <a:solidFill>
                  <a:schemeClr val="bg1"/>
                </a:solidFill>
                <a:latin typeface="Calibri" panose="020F0502020204030204" pitchFamily="34" charset="0"/>
              </a:defRPr>
            </a:lvl5pPr>
          </a:lstStyle>
          <a:p>
            <a:r>
              <a:rPr lang="en-US" dirty="0"/>
              <a:t>Click to edit sample text</a:t>
            </a:r>
            <a:endParaRPr lang="en-AU" dirty="0"/>
          </a:p>
        </p:txBody>
      </p:sp>
      <p:sp>
        <p:nvSpPr>
          <p:cNvPr id="11" name="Text Placeholder 3">
            <a:extLst>
              <a:ext uri="{FF2B5EF4-FFF2-40B4-BE49-F238E27FC236}">
                <a16:creationId xmlns:a16="http://schemas.microsoft.com/office/drawing/2014/main" id="{10B98704-DF2E-4162-8896-7994BC53EA4E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7758807" y="3597936"/>
            <a:ext cx="968984" cy="329747"/>
          </a:xfrm>
        </p:spPr>
        <p:txBody>
          <a:bodyPr lIns="0" tIns="0" rIns="0" bIns="0" anchor="ctr">
            <a:normAutofit/>
          </a:bodyPr>
          <a:lstStyle>
            <a:lvl1pPr marL="0" indent="0" algn="ctr">
              <a:lnSpc>
                <a:spcPct val="100000"/>
              </a:lnSpc>
              <a:buNone/>
              <a:defRPr sz="1200" baseline="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457200" indent="0">
              <a:lnSpc>
                <a:spcPct val="100000"/>
              </a:lnSpc>
              <a:buNone/>
              <a:defRPr sz="1200" baseline="0">
                <a:solidFill>
                  <a:schemeClr val="bg1"/>
                </a:solidFill>
                <a:latin typeface="Calibri" panose="020F0502020204030204" pitchFamily="34" charset="0"/>
              </a:defRPr>
            </a:lvl2pPr>
            <a:lvl3pPr marL="914400" indent="0">
              <a:lnSpc>
                <a:spcPct val="100000"/>
              </a:lnSpc>
              <a:buNone/>
              <a:defRPr sz="1200" baseline="0">
                <a:solidFill>
                  <a:schemeClr val="bg1"/>
                </a:solidFill>
                <a:latin typeface="Calibri" panose="020F0502020204030204" pitchFamily="34" charset="0"/>
              </a:defRPr>
            </a:lvl3pPr>
            <a:lvl4pPr marL="1371600" indent="0">
              <a:lnSpc>
                <a:spcPct val="100000"/>
              </a:lnSpc>
              <a:buNone/>
              <a:defRPr sz="1200" baseline="0">
                <a:solidFill>
                  <a:schemeClr val="bg1"/>
                </a:solidFill>
                <a:latin typeface="Calibri" panose="020F0502020204030204" pitchFamily="34" charset="0"/>
              </a:defRPr>
            </a:lvl4pPr>
            <a:lvl5pPr marL="1828800" indent="0">
              <a:lnSpc>
                <a:spcPct val="100000"/>
              </a:lnSpc>
              <a:buNone/>
              <a:defRPr sz="1200" baseline="0">
                <a:solidFill>
                  <a:schemeClr val="bg1"/>
                </a:solidFill>
                <a:latin typeface="Calibri" panose="020F0502020204030204" pitchFamily="34" charset="0"/>
              </a:defRPr>
            </a:lvl5pPr>
          </a:lstStyle>
          <a:p>
            <a:pPr lvl="0"/>
            <a:r>
              <a:rPr lang="en-US" dirty="0"/>
              <a:t>Click to edit.</a:t>
            </a:r>
            <a:endParaRPr lang="en-AU" dirty="0"/>
          </a:p>
        </p:txBody>
      </p: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5FA73361-E1C4-4423-B0A3-AF5688EE0048}"/>
              </a:ext>
            </a:extLst>
          </p:cNvPr>
          <p:cNvCxnSpPr/>
          <p:nvPr userDrawn="1"/>
        </p:nvCxnSpPr>
        <p:spPr>
          <a:xfrm>
            <a:off x="8867404" y="3588232"/>
            <a:ext cx="2107329" cy="0"/>
          </a:xfrm>
          <a:prstGeom prst="line">
            <a:avLst/>
          </a:prstGeom>
          <a:ln w="127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7A578177-AB44-4EA1-92EB-AFBE9935E752}"/>
              </a:ext>
            </a:extLst>
          </p:cNvPr>
          <p:cNvCxnSpPr>
            <a:cxnSpLocks/>
          </p:cNvCxnSpPr>
          <p:nvPr userDrawn="1"/>
        </p:nvCxnSpPr>
        <p:spPr>
          <a:xfrm>
            <a:off x="7819795" y="3600344"/>
            <a:ext cx="845811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BA978F73-1CA5-4FA7-AE5D-9561E8B753C5}"/>
              </a:ext>
            </a:extLst>
          </p:cNvPr>
          <p:cNvCxnSpPr>
            <a:cxnSpLocks/>
          </p:cNvCxnSpPr>
          <p:nvPr userDrawn="1"/>
        </p:nvCxnSpPr>
        <p:spPr>
          <a:xfrm>
            <a:off x="7819795" y="3927684"/>
            <a:ext cx="845811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D91CBE36-2D7F-4A78-B858-86A0E81724EA}"/>
              </a:ext>
            </a:extLst>
          </p:cNvPr>
          <p:cNvCxnSpPr>
            <a:cxnSpLocks/>
          </p:cNvCxnSpPr>
          <p:nvPr userDrawn="1"/>
        </p:nvCxnSpPr>
        <p:spPr>
          <a:xfrm>
            <a:off x="7819795" y="4255024"/>
            <a:ext cx="845811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1360C4EC-ADD9-42C4-B2C9-A0671CE06044}"/>
              </a:ext>
            </a:extLst>
          </p:cNvPr>
          <p:cNvCxnSpPr>
            <a:cxnSpLocks/>
          </p:cNvCxnSpPr>
          <p:nvPr userDrawn="1"/>
        </p:nvCxnSpPr>
        <p:spPr>
          <a:xfrm>
            <a:off x="7819795" y="4582365"/>
            <a:ext cx="845811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 Placeholder 3">
            <a:extLst>
              <a:ext uri="{FF2B5EF4-FFF2-40B4-BE49-F238E27FC236}">
                <a16:creationId xmlns:a16="http://schemas.microsoft.com/office/drawing/2014/main" id="{EB393EB6-032E-478E-83EA-0DB8ECC437D6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7758805" y="3930246"/>
            <a:ext cx="968984" cy="329747"/>
          </a:xfrm>
        </p:spPr>
        <p:txBody>
          <a:bodyPr lIns="0" tIns="0" rIns="0" bIns="0" anchor="ctr">
            <a:normAutofit/>
          </a:bodyPr>
          <a:lstStyle>
            <a:lvl1pPr marL="0" indent="0" algn="ctr">
              <a:lnSpc>
                <a:spcPct val="100000"/>
              </a:lnSpc>
              <a:buNone/>
              <a:defRPr sz="1200" baseline="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457200" indent="0">
              <a:lnSpc>
                <a:spcPct val="100000"/>
              </a:lnSpc>
              <a:buNone/>
              <a:defRPr sz="1200" baseline="0">
                <a:solidFill>
                  <a:schemeClr val="bg1"/>
                </a:solidFill>
                <a:latin typeface="Calibri" panose="020F0502020204030204" pitchFamily="34" charset="0"/>
              </a:defRPr>
            </a:lvl2pPr>
            <a:lvl3pPr marL="914400" indent="0">
              <a:lnSpc>
                <a:spcPct val="100000"/>
              </a:lnSpc>
              <a:buNone/>
              <a:defRPr sz="1200" baseline="0">
                <a:solidFill>
                  <a:schemeClr val="bg1"/>
                </a:solidFill>
                <a:latin typeface="Calibri" panose="020F0502020204030204" pitchFamily="34" charset="0"/>
              </a:defRPr>
            </a:lvl3pPr>
            <a:lvl4pPr marL="1371600" indent="0">
              <a:lnSpc>
                <a:spcPct val="100000"/>
              </a:lnSpc>
              <a:buNone/>
              <a:defRPr sz="1200" baseline="0">
                <a:solidFill>
                  <a:schemeClr val="bg1"/>
                </a:solidFill>
                <a:latin typeface="Calibri" panose="020F0502020204030204" pitchFamily="34" charset="0"/>
              </a:defRPr>
            </a:lvl4pPr>
            <a:lvl5pPr marL="1828800" indent="0">
              <a:lnSpc>
                <a:spcPct val="100000"/>
              </a:lnSpc>
              <a:buNone/>
              <a:defRPr sz="1200" baseline="0">
                <a:solidFill>
                  <a:schemeClr val="bg1"/>
                </a:solidFill>
                <a:latin typeface="Calibri" panose="020F0502020204030204" pitchFamily="34" charset="0"/>
              </a:defRPr>
            </a:lvl5pPr>
          </a:lstStyle>
          <a:p>
            <a:pPr lvl="0"/>
            <a:r>
              <a:rPr lang="en-US" dirty="0"/>
              <a:t>Click to edit.</a:t>
            </a:r>
            <a:endParaRPr lang="en-AU" dirty="0"/>
          </a:p>
        </p:txBody>
      </p:sp>
      <p:sp>
        <p:nvSpPr>
          <p:cNvPr id="35" name="Text Placeholder 3">
            <a:extLst>
              <a:ext uri="{FF2B5EF4-FFF2-40B4-BE49-F238E27FC236}">
                <a16:creationId xmlns:a16="http://schemas.microsoft.com/office/drawing/2014/main" id="{4A5AFC54-79EE-4423-899F-4C65D0C92596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7758805" y="4260075"/>
            <a:ext cx="968984" cy="329747"/>
          </a:xfrm>
        </p:spPr>
        <p:txBody>
          <a:bodyPr lIns="0" tIns="0" rIns="0" bIns="0" anchor="ctr">
            <a:normAutofit/>
          </a:bodyPr>
          <a:lstStyle>
            <a:lvl1pPr marL="0" indent="0" algn="ctr">
              <a:lnSpc>
                <a:spcPct val="100000"/>
              </a:lnSpc>
              <a:buNone/>
              <a:defRPr sz="1200" baseline="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457200" indent="0">
              <a:lnSpc>
                <a:spcPct val="100000"/>
              </a:lnSpc>
              <a:buNone/>
              <a:defRPr sz="1200" baseline="0">
                <a:solidFill>
                  <a:schemeClr val="bg1"/>
                </a:solidFill>
                <a:latin typeface="Calibri" panose="020F0502020204030204" pitchFamily="34" charset="0"/>
              </a:defRPr>
            </a:lvl2pPr>
            <a:lvl3pPr marL="914400" indent="0">
              <a:lnSpc>
                <a:spcPct val="100000"/>
              </a:lnSpc>
              <a:buNone/>
              <a:defRPr sz="1200" baseline="0">
                <a:solidFill>
                  <a:schemeClr val="bg1"/>
                </a:solidFill>
                <a:latin typeface="Calibri" panose="020F0502020204030204" pitchFamily="34" charset="0"/>
              </a:defRPr>
            </a:lvl3pPr>
            <a:lvl4pPr marL="1371600" indent="0">
              <a:lnSpc>
                <a:spcPct val="100000"/>
              </a:lnSpc>
              <a:buNone/>
              <a:defRPr sz="1200" baseline="0">
                <a:solidFill>
                  <a:schemeClr val="bg1"/>
                </a:solidFill>
                <a:latin typeface="Calibri" panose="020F0502020204030204" pitchFamily="34" charset="0"/>
              </a:defRPr>
            </a:lvl4pPr>
            <a:lvl5pPr marL="1828800" indent="0">
              <a:lnSpc>
                <a:spcPct val="100000"/>
              </a:lnSpc>
              <a:buNone/>
              <a:defRPr sz="1200" baseline="0">
                <a:solidFill>
                  <a:schemeClr val="bg1"/>
                </a:solidFill>
                <a:latin typeface="Calibri" panose="020F0502020204030204" pitchFamily="34" charset="0"/>
              </a:defRPr>
            </a:lvl5pPr>
          </a:lstStyle>
          <a:p>
            <a:pPr lvl="0"/>
            <a:r>
              <a:rPr lang="en-US" dirty="0"/>
              <a:t>Click to edit.</a:t>
            </a:r>
            <a:endParaRPr lang="en-AU" dirty="0"/>
          </a:p>
        </p:txBody>
      </p:sp>
      <p:grpSp>
        <p:nvGrpSpPr>
          <p:cNvPr id="36" name="Group 35">
            <a:extLst>
              <a:ext uri="{FF2B5EF4-FFF2-40B4-BE49-F238E27FC236}">
                <a16:creationId xmlns:a16="http://schemas.microsoft.com/office/drawing/2014/main" id="{4A5E6778-7F2F-4E9F-B0C5-BC056370A5E2}"/>
              </a:ext>
            </a:extLst>
          </p:cNvPr>
          <p:cNvGrpSpPr/>
          <p:nvPr userDrawn="1"/>
        </p:nvGrpSpPr>
        <p:grpSpPr>
          <a:xfrm>
            <a:off x="4466579" y="2625451"/>
            <a:ext cx="3264444" cy="2604463"/>
            <a:chOff x="7758806" y="2610770"/>
            <a:chExt cx="3264444" cy="2604463"/>
          </a:xfrm>
        </p:grpSpPr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id="{78A143E7-E578-4A6F-ADA3-D372C1960ED2}"/>
                </a:ext>
              </a:extLst>
            </p:cNvPr>
            <p:cNvSpPr/>
            <p:nvPr userDrawn="1"/>
          </p:nvSpPr>
          <p:spPr>
            <a:xfrm>
              <a:off x="8727790" y="2793650"/>
              <a:ext cx="2295460" cy="2137891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grpSp>
          <p:nvGrpSpPr>
            <p:cNvPr id="38" name="Group 37">
              <a:extLst>
                <a:ext uri="{FF2B5EF4-FFF2-40B4-BE49-F238E27FC236}">
                  <a16:creationId xmlns:a16="http://schemas.microsoft.com/office/drawing/2014/main" id="{2E9B02E7-5A0F-49D0-981E-8A3E11D8F427}"/>
                </a:ext>
              </a:extLst>
            </p:cNvPr>
            <p:cNvGrpSpPr/>
            <p:nvPr userDrawn="1"/>
          </p:nvGrpSpPr>
          <p:grpSpPr>
            <a:xfrm>
              <a:off x="7758806" y="2610770"/>
              <a:ext cx="1091598" cy="2604463"/>
              <a:chOff x="4458488" y="2610770"/>
              <a:chExt cx="1091598" cy="2604463"/>
            </a:xfrm>
          </p:grpSpPr>
          <p:sp>
            <p:nvSpPr>
              <p:cNvPr id="39" name="Flowchart: Off-page Connector 8">
                <a:extLst>
                  <a:ext uri="{FF2B5EF4-FFF2-40B4-BE49-F238E27FC236}">
                    <a16:creationId xmlns:a16="http://schemas.microsoft.com/office/drawing/2014/main" id="{197375CB-687C-47E8-9BC8-DF6C578E77F5}"/>
                  </a:ext>
                </a:extLst>
              </p:cNvPr>
              <p:cNvSpPr/>
              <p:nvPr userDrawn="1"/>
            </p:nvSpPr>
            <p:spPr>
              <a:xfrm>
                <a:off x="4458488" y="2610770"/>
                <a:ext cx="1015300" cy="2604463"/>
              </a:xfrm>
              <a:custGeom>
                <a:avLst/>
                <a:gdLst>
                  <a:gd name="connsiteX0" fmla="*/ 0 w 10000"/>
                  <a:gd name="connsiteY0" fmla="*/ 0 h 10000"/>
                  <a:gd name="connsiteX1" fmla="*/ 10000 w 10000"/>
                  <a:gd name="connsiteY1" fmla="*/ 0 h 10000"/>
                  <a:gd name="connsiteX2" fmla="*/ 10000 w 10000"/>
                  <a:gd name="connsiteY2" fmla="*/ 8000 h 10000"/>
                  <a:gd name="connsiteX3" fmla="*/ 5000 w 10000"/>
                  <a:gd name="connsiteY3" fmla="*/ 10000 h 10000"/>
                  <a:gd name="connsiteX4" fmla="*/ 0 w 10000"/>
                  <a:gd name="connsiteY4" fmla="*/ 8000 h 10000"/>
                  <a:gd name="connsiteX5" fmla="*/ 0 w 10000"/>
                  <a:gd name="connsiteY5" fmla="*/ 0 h 10000"/>
                  <a:gd name="connsiteX0" fmla="*/ 0 w 10000"/>
                  <a:gd name="connsiteY0" fmla="*/ 0 h 10000"/>
                  <a:gd name="connsiteX1" fmla="*/ 10000 w 10000"/>
                  <a:gd name="connsiteY1" fmla="*/ 0 h 10000"/>
                  <a:gd name="connsiteX2" fmla="*/ 10000 w 10000"/>
                  <a:gd name="connsiteY2" fmla="*/ 9429 h 10000"/>
                  <a:gd name="connsiteX3" fmla="*/ 5000 w 10000"/>
                  <a:gd name="connsiteY3" fmla="*/ 10000 h 10000"/>
                  <a:gd name="connsiteX4" fmla="*/ 0 w 10000"/>
                  <a:gd name="connsiteY4" fmla="*/ 8000 h 10000"/>
                  <a:gd name="connsiteX5" fmla="*/ 0 w 10000"/>
                  <a:gd name="connsiteY5" fmla="*/ 0 h 10000"/>
                  <a:gd name="connsiteX0" fmla="*/ 0 w 10000"/>
                  <a:gd name="connsiteY0" fmla="*/ 0 h 10000"/>
                  <a:gd name="connsiteX1" fmla="*/ 10000 w 10000"/>
                  <a:gd name="connsiteY1" fmla="*/ 0 h 10000"/>
                  <a:gd name="connsiteX2" fmla="*/ 10000 w 10000"/>
                  <a:gd name="connsiteY2" fmla="*/ 9429 h 10000"/>
                  <a:gd name="connsiteX3" fmla="*/ 5000 w 10000"/>
                  <a:gd name="connsiteY3" fmla="*/ 10000 h 10000"/>
                  <a:gd name="connsiteX4" fmla="*/ 62 w 10000"/>
                  <a:gd name="connsiteY4" fmla="*/ 9429 h 10000"/>
                  <a:gd name="connsiteX5" fmla="*/ 0 w 10000"/>
                  <a:gd name="connsiteY5" fmla="*/ 0 h 10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0000" h="10000">
                    <a:moveTo>
                      <a:pt x="0" y="0"/>
                    </a:moveTo>
                    <a:lnTo>
                      <a:pt x="10000" y="0"/>
                    </a:lnTo>
                    <a:lnTo>
                      <a:pt x="10000" y="9429"/>
                    </a:lnTo>
                    <a:lnTo>
                      <a:pt x="5000" y="10000"/>
                    </a:lnTo>
                    <a:lnTo>
                      <a:pt x="62" y="9429"/>
                    </a:lnTo>
                    <a:cubicBezTo>
                      <a:pt x="41" y="6286"/>
                      <a:pt x="21" y="3143"/>
                      <a:pt x="0" y="0"/>
                    </a:cubicBezTo>
                    <a:close/>
                  </a:path>
                </a:pathLst>
              </a:custGeom>
              <a:solidFill>
                <a:srgbClr val="30AEB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AU"/>
              </a:p>
            </p:txBody>
          </p:sp>
          <p:sp>
            <p:nvSpPr>
              <p:cNvPr id="40" name="Right Triangle 39">
                <a:extLst>
                  <a:ext uri="{FF2B5EF4-FFF2-40B4-BE49-F238E27FC236}">
                    <a16:creationId xmlns:a16="http://schemas.microsoft.com/office/drawing/2014/main" id="{F95168FE-1EE1-4FBC-BB54-BBF64D459365}"/>
                  </a:ext>
                </a:extLst>
              </p:cNvPr>
              <p:cNvSpPr/>
              <p:nvPr userDrawn="1"/>
            </p:nvSpPr>
            <p:spPr>
              <a:xfrm>
                <a:off x="5473788" y="2610770"/>
                <a:ext cx="76298" cy="182880"/>
              </a:xfrm>
              <a:prstGeom prst="rtTriangle">
                <a:avLst/>
              </a:prstGeom>
              <a:solidFill>
                <a:srgbClr val="25848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AU"/>
              </a:p>
            </p:txBody>
          </p:sp>
        </p:grpSp>
      </p:grpSp>
      <p:sp>
        <p:nvSpPr>
          <p:cNvPr id="41" name="Text Placeholder 3">
            <a:extLst>
              <a:ext uri="{FF2B5EF4-FFF2-40B4-BE49-F238E27FC236}">
                <a16:creationId xmlns:a16="http://schemas.microsoft.com/office/drawing/2014/main" id="{ACE055B1-2A86-40F4-88EE-C8603890E1C1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5575177" y="3669198"/>
            <a:ext cx="2107329" cy="1175632"/>
          </a:xfrm>
        </p:spPr>
        <p:txBody>
          <a:bodyPr lIns="0" tIns="0" rIns="0" bIns="0">
            <a:normAutofit/>
          </a:bodyPr>
          <a:lstStyle>
            <a:lvl1pPr marL="0" indent="0" algn="l">
              <a:lnSpc>
                <a:spcPct val="100000"/>
              </a:lnSpc>
              <a:buNone/>
              <a:defRPr sz="1000" baseline="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457200" indent="0">
              <a:lnSpc>
                <a:spcPct val="100000"/>
              </a:lnSpc>
              <a:buNone/>
              <a:defRPr sz="1200" baseline="0">
                <a:solidFill>
                  <a:schemeClr val="bg1"/>
                </a:solidFill>
                <a:latin typeface="Calibri" panose="020F0502020204030204" pitchFamily="34" charset="0"/>
              </a:defRPr>
            </a:lvl2pPr>
            <a:lvl3pPr marL="914400" indent="0">
              <a:lnSpc>
                <a:spcPct val="100000"/>
              </a:lnSpc>
              <a:buNone/>
              <a:defRPr sz="1200" baseline="0">
                <a:solidFill>
                  <a:schemeClr val="bg1"/>
                </a:solidFill>
                <a:latin typeface="Calibri" panose="020F0502020204030204" pitchFamily="34" charset="0"/>
              </a:defRPr>
            </a:lvl3pPr>
            <a:lvl4pPr marL="1371600" indent="0">
              <a:lnSpc>
                <a:spcPct val="100000"/>
              </a:lnSpc>
              <a:buNone/>
              <a:defRPr sz="1200" baseline="0">
                <a:solidFill>
                  <a:schemeClr val="bg1"/>
                </a:solidFill>
                <a:latin typeface="Calibri" panose="020F0502020204030204" pitchFamily="34" charset="0"/>
              </a:defRPr>
            </a:lvl4pPr>
            <a:lvl5pPr marL="1828800" indent="0">
              <a:lnSpc>
                <a:spcPct val="100000"/>
              </a:lnSpc>
              <a:buNone/>
              <a:defRPr sz="1200" baseline="0">
                <a:solidFill>
                  <a:schemeClr val="bg1"/>
                </a:solidFill>
                <a:latin typeface="Calibri" panose="020F0502020204030204" pitchFamily="34" charset="0"/>
              </a:defRPr>
            </a:lvl5pPr>
          </a:lstStyle>
          <a:p>
            <a:pPr lvl="0"/>
            <a:r>
              <a:rPr lang="en-US" dirty="0"/>
              <a:t>Click to edit. 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</a:t>
            </a:r>
            <a:endParaRPr lang="en-AU" dirty="0"/>
          </a:p>
        </p:txBody>
      </p:sp>
      <p:sp>
        <p:nvSpPr>
          <p:cNvPr id="42" name="Text Placeholder 3">
            <a:extLst>
              <a:ext uri="{FF2B5EF4-FFF2-40B4-BE49-F238E27FC236}">
                <a16:creationId xmlns:a16="http://schemas.microsoft.com/office/drawing/2014/main" id="{2461A7D8-56BA-402C-B46A-3C6741AB4CDC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5575177" y="2858780"/>
            <a:ext cx="2107329" cy="608130"/>
          </a:xfrm>
        </p:spPr>
        <p:txBody>
          <a:bodyPr lIns="0" tIns="0" rIns="0" bIns="0" anchor="b">
            <a:normAutofit/>
          </a:bodyPr>
          <a:lstStyle>
            <a:lvl1pPr marL="0" indent="0" algn="l">
              <a:lnSpc>
                <a:spcPct val="100000"/>
              </a:lnSpc>
              <a:buNone/>
              <a:defRPr sz="1600" b="1" i="0" cap="none" baseline="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457200" indent="0">
              <a:lnSpc>
                <a:spcPct val="100000"/>
              </a:lnSpc>
              <a:buNone/>
              <a:defRPr sz="1200" baseline="0">
                <a:solidFill>
                  <a:schemeClr val="bg1"/>
                </a:solidFill>
                <a:latin typeface="Calibri" panose="020F0502020204030204" pitchFamily="34" charset="0"/>
              </a:defRPr>
            </a:lvl2pPr>
            <a:lvl3pPr marL="914400" indent="0">
              <a:lnSpc>
                <a:spcPct val="100000"/>
              </a:lnSpc>
              <a:buNone/>
              <a:defRPr sz="1200" baseline="0">
                <a:solidFill>
                  <a:schemeClr val="bg1"/>
                </a:solidFill>
                <a:latin typeface="Calibri" panose="020F0502020204030204" pitchFamily="34" charset="0"/>
              </a:defRPr>
            </a:lvl3pPr>
            <a:lvl4pPr marL="1371600" indent="0">
              <a:lnSpc>
                <a:spcPct val="100000"/>
              </a:lnSpc>
              <a:buNone/>
              <a:defRPr sz="1200" baseline="0">
                <a:solidFill>
                  <a:schemeClr val="bg1"/>
                </a:solidFill>
                <a:latin typeface="Calibri" panose="020F0502020204030204" pitchFamily="34" charset="0"/>
              </a:defRPr>
            </a:lvl4pPr>
            <a:lvl5pPr marL="1828800" indent="0">
              <a:lnSpc>
                <a:spcPct val="100000"/>
              </a:lnSpc>
              <a:buNone/>
              <a:defRPr sz="1200" baseline="0">
                <a:solidFill>
                  <a:schemeClr val="bg1"/>
                </a:solidFill>
                <a:latin typeface="Calibri" panose="020F0502020204030204" pitchFamily="34" charset="0"/>
              </a:defRPr>
            </a:lvl5pPr>
          </a:lstStyle>
          <a:p>
            <a:r>
              <a:rPr lang="en-US" dirty="0"/>
              <a:t>Click to edit sample text</a:t>
            </a:r>
            <a:endParaRPr lang="en-AU" dirty="0"/>
          </a:p>
        </p:txBody>
      </p:sp>
      <p:sp>
        <p:nvSpPr>
          <p:cNvPr id="43" name="Text Placeholder 3">
            <a:extLst>
              <a:ext uri="{FF2B5EF4-FFF2-40B4-BE49-F238E27FC236}">
                <a16:creationId xmlns:a16="http://schemas.microsoft.com/office/drawing/2014/main" id="{1F36688A-9869-47C4-ADE6-E821BB1F32D8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4466580" y="3612617"/>
            <a:ext cx="968984" cy="329747"/>
          </a:xfrm>
        </p:spPr>
        <p:txBody>
          <a:bodyPr lIns="0" tIns="0" rIns="0" bIns="0" anchor="ctr">
            <a:normAutofit/>
          </a:bodyPr>
          <a:lstStyle>
            <a:lvl1pPr marL="0" indent="0" algn="ctr">
              <a:lnSpc>
                <a:spcPct val="100000"/>
              </a:lnSpc>
              <a:buNone/>
              <a:defRPr sz="1200" baseline="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457200" indent="0">
              <a:lnSpc>
                <a:spcPct val="100000"/>
              </a:lnSpc>
              <a:buNone/>
              <a:defRPr sz="1200" baseline="0">
                <a:solidFill>
                  <a:schemeClr val="bg1"/>
                </a:solidFill>
                <a:latin typeface="Calibri" panose="020F0502020204030204" pitchFamily="34" charset="0"/>
              </a:defRPr>
            </a:lvl2pPr>
            <a:lvl3pPr marL="914400" indent="0">
              <a:lnSpc>
                <a:spcPct val="100000"/>
              </a:lnSpc>
              <a:buNone/>
              <a:defRPr sz="1200" baseline="0">
                <a:solidFill>
                  <a:schemeClr val="bg1"/>
                </a:solidFill>
                <a:latin typeface="Calibri" panose="020F0502020204030204" pitchFamily="34" charset="0"/>
              </a:defRPr>
            </a:lvl3pPr>
            <a:lvl4pPr marL="1371600" indent="0">
              <a:lnSpc>
                <a:spcPct val="100000"/>
              </a:lnSpc>
              <a:buNone/>
              <a:defRPr sz="1200" baseline="0">
                <a:solidFill>
                  <a:schemeClr val="bg1"/>
                </a:solidFill>
                <a:latin typeface="Calibri" panose="020F0502020204030204" pitchFamily="34" charset="0"/>
              </a:defRPr>
            </a:lvl4pPr>
            <a:lvl5pPr marL="1828800" indent="0">
              <a:lnSpc>
                <a:spcPct val="100000"/>
              </a:lnSpc>
              <a:buNone/>
              <a:defRPr sz="1200" baseline="0">
                <a:solidFill>
                  <a:schemeClr val="bg1"/>
                </a:solidFill>
                <a:latin typeface="Calibri" panose="020F0502020204030204" pitchFamily="34" charset="0"/>
              </a:defRPr>
            </a:lvl5pPr>
          </a:lstStyle>
          <a:p>
            <a:pPr lvl="0"/>
            <a:r>
              <a:rPr lang="en-US" dirty="0"/>
              <a:t>Click to edit.</a:t>
            </a:r>
            <a:endParaRPr lang="en-AU" dirty="0"/>
          </a:p>
        </p:txBody>
      </p:sp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id="{14CD7C0F-A9D5-47E6-9263-EB5DE86358A9}"/>
              </a:ext>
            </a:extLst>
          </p:cNvPr>
          <p:cNvCxnSpPr/>
          <p:nvPr userDrawn="1"/>
        </p:nvCxnSpPr>
        <p:spPr>
          <a:xfrm>
            <a:off x="5575177" y="3602913"/>
            <a:ext cx="2107329" cy="0"/>
          </a:xfrm>
          <a:prstGeom prst="line">
            <a:avLst/>
          </a:prstGeom>
          <a:ln w="127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id="{6DCD26E8-1ACF-4D5A-A55F-4D7E8FFEF2BE}"/>
              </a:ext>
            </a:extLst>
          </p:cNvPr>
          <p:cNvCxnSpPr>
            <a:cxnSpLocks/>
          </p:cNvCxnSpPr>
          <p:nvPr userDrawn="1"/>
        </p:nvCxnSpPr>
        <p:spPr>
          <a:xfrm>
            <a:off x="4527568" y="3615025"/>
            <a:ext cx="845811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id="{7C6997D2-143E-48D5-AACD-F561037036A5}"/>
              </a:ext>
            </a:extLst>
          </p:cNvPr>
          <p:cNvCxnSpPr>
            <a:cxnSpLocks/>
          </p:cNvCxnSpPr>
          <p:nvPr userDrawn="1"/>
        </p:nvCxnSpPr>
        <p:spPr>
          <a:xfrm>
            <a:off x="4527568" y="3942365"/>
            <a:ext cx="845811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>
            <a:extLst>
              <a:ext uri="{FF2B5EF4-FFF2-40B4-BE49-F238E27FC236}">
                <a16:creationId xmlns:a16="http://schemas.microsoft.com/office/drawing/2014/main" id="{F99EA966-FEA5-4B12-959C-0C4D2E3C357B}"/>
              </a:ext>
            </a:extLst>
          </p:cNvPr>
          <p:cNvCxnSpPr>
            <a:cxnSpLocks/>
          </p:cNvCxnSpPr>
          <p:nvPr userDrawn="1"/>
        </p:nvCxnSpPr>
        <p:spPr>
          <a:xfrm>
            <a:off x="4527568" y="4269705"/>
            <a:ext cx="845811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>
            <a:extLst>
              <a:ext uri="{FF2B5EF4-FFF2-40B4-BE49-F238E27FC236}">
                <a16:creationId xmlns:a16="http://schemas.microsoft.com/office/drawing/2014/main" id="{79F5513B-F932-4B53-BA33-844315BB0733}"/>
              </a:ext>
            </a:extLst>
          </p:cNvPr>
          <p:cNvCxnSpPr>
            <a:cxnSpLocks/>
          </p:cNvCxnSpPr>
          <p:nvPr userDrawn="1"/>
        </p:nvCxnSpPr>
        <p:spPr>
          <a:xfrm>
            <a:off x="4527568" y="4597046"/>
            <a:ext cx="845811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Text Placeholder 3">
            <a:extLst>
              <a:ext uri="{FF2B5EF4-FFF2-40B4-BE49-F238E27FC236}">
                <a16:creationId xmlns:a16="http://schemas.microsoft.com/office/drawing/2014/main" id="{B30162F6-4972-49D4-8C9C-02E8F74A7D7B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4466578" y="3944927"/>
            <a:ext cx="968984" cy="329747"/>
          </a:xfrm>
        </p:spPr>
        <p:txBody>
          <a:bodyPr lIns="0" tIns="0" rIns="0" bIns="0" anchor="ctr">
            <a:normAutofit/>
          </a:bodyPr>
          <a:lstStyle>
            <a:lvl1pPr marL="0" indent="0" algn="ctr">
              <a:lnSpc>
                <a:spcPct val="100000"/>
              </a:lnSpc>
              <a:buNone/>
              <a:defRPr sz="1200" baseline="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457200" indent="0">
              <a:lnSpc>
                <a:spcPct val="100000"/>
              </a:lnSpc>
              <a:buNone/>
              <a:defRPr sz="1200" baseline="0">
                <a:solidFill>
                  <a:schemeClr val="bg1"/>
                </a:solidFill>
                <a:latin typeface="Calibri" panose="020F0502020204030204" pitchFamily="34" charset="0"/>
              </a:defRPr>
            </a:lvl2pPr>
            <a:lvl3pPr marL="914400" indent="0">
              <a:lnSpc>
                <a:spcPct val="100000"/>
              </a:lnSpc>
              <a:buNone/>
              <a:defRPr sz="1200" baseline="0">
                <a:solidFill>
                  <a:schemeClr val="bg1"/>
                </a:solidFill>
                <a:latin typeface="Calibri" panose="020F0502020204030204" pitchFamily="34" charset="0"/>
              </a:defRPr>
            </a:lvl3pPr>
            <a:lvl4pPr marL="1371600" indent="0">
              <a:lnSpc>
                <a:spcPct val="100000"/>
              </a:lnSpc>
              <a:buNone/>
              <a:defRPr sz="1200" baseline="0">
                <a:solidFill>
                  <a:schemeClr val="bg1"/>
                </a:solidFill>
                <a:latin typeface="Calibri" panose="020F0502020204030204" pitchFamily="34" charset="0"/>
              </a:defRPr>
            </a:lvl4pPr>
            <a:lvl5pPr marL="1828800" indent="0">
              <a:lnSpc>
                <a:spcPct val="100000"/>
              </a:lnSpc>
              <a:buNone/>
              <a:defRPr sz="1200" baseline="0">
                <a:solidFill>
                  <a:schemeClr val="bg1"/>
                </a:solidFill>
                <a:latin typeface="Calibri" panose="020F0502020204030204" pitchFamily="34" charset="0"/>
              </a:defRPr>
            </a:lvl5pPr>
          </a:lstStyle>
          <a:p>
            <a:pPr lvl="0"/>
            <a:r>
              <a:rPr lang="en-US" dirty="0"/>
              <a:t>Click to edit.</a:t>
            </a:r>
            <a:endParaRPr lang="en-AU" dirty="0"/>
          </a:p>
        </p:txBody>
      </p:sp>
      <p:sp>
        <p:nvSpPr>
          <p:cNvPr id="50" name="Text Placeholder 3">
            <a:extLst>
              <a:ext uri="{FF2B5EF4-FFF2-40B4-BE49-F238E27FC236}">
                <a16:creationId xmlns:a16="http://schemas.microsoft.com/office/drawing/2014/main" id="{8C8541BE-CF23-4143-9039-6F93058292CC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4466578" y="4274756"/>
            <a:ext cx="968984" cy="329747"/>
          </a:xfrm>
        </p:spPr>
        <p:txBody>
          <a:bodyPr lIns="0" tIns="0" rIns="0" bIns="0" anchor="ctr">
            <a:normAutofit/>
          </a:bodyPr>
          <a:lstStyle>
            <a:lvl1pPr marL="0" indent="0" algn="ctr">
              <a:lnSpc>
                <a:spcPct val="100000"/>
              </a:lnSpc>
              <a:buNone/>
              <a:defRPr sz="1200" baseline="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457200" indent="0">
              <a:lnSpc>
                <a:spcPct val="100000"/>
              </a:lnSpc>
              <a:buNone/>
              <a:defRPr sz="1200" baseline="0">
                <a:solidFill>
                  <a:schemeClr val="bg1"/>
                </a:solidFill>
                <a:latin typeface="Calibri" panose="020F0502020204030204" pitchFamily="34" charset="0"/>
              </a:defRPr>
            </a:lvl2pPr>
            <a:lvl3pPr marL="914400" indent="0">
              <a:lnSpc>
                <a:spcPct val="100000"/>
              </a:lnSpc>
              <a:buNone/>
              <a:defRPr sz="1200" baseline="0">
                <a:solidFill>
                  <a:schemeClr val="bg1"/>
                </a:solidFill>
                <a:latin typeface="Calibri" panose="020F0502020204030204" pitchFamily="34" charset="0"/>
              </a:defRPr>
            </a:lvl3pPr>
            <a:lvl4pPr marL="1371600" indent="0">
              <a:lnSpc>
                <a:spcPct val="100000"/>
              </a:lnSpc>
              <a:buNone/>
              <a:defRPr sz="1200" baseline="0">
                <a:solidFill>
                  <a:schemeClr val="bg1"/>
                </a:solidFill>
                <a:latin typeface="Calibri" panose="020F0502020204030204" pitchFamily="34" charset="0"/>
              </a:defRPr>
            </a:lvl4pPr>
            <a:lvl5pPr marL="1828800" indent="0">
              <a:lnSpc>
                <a:spcPct val="100000"/>
              </a:lnSpc>
              <a:buNone/>
              <a:defRPr sz="1200" baseline="0">
                <a:solidFill>
                  <a:schemeClr val="bg1"/>
                </a:solidFill>
                <a:latin typeface="Calibri" panose="020F0502020204030204" pitchFamily="34" charset="0"/>
              </a:defRPr>
            </a:lvl5pPr>
          </a:lstStyle>
          <a:p>
            <a:pPr lvl="0"/>
            <a:r>
              <a:rPr lang="en-US" dirty="0"/>
              <a:t>Click to edit.</a:t>
            </a:r>
            <a:endParaRPr lang="en-AU" dirty="0"/>
          </a:p>
        </p:txBody>
      </p:sp>
      <p:sp>
        <p:nvSpPr>
          <p:cNvPr id="56" name="Text Placeholder 3">
            <a:extLst>
              <a:ext uri="{FF2B5EF4-FFF2-40B4-BE49-F238E27FC236}">
                <a16:creationId xmlns:a16="http://schemas.microsoft.com/office/drawing/2014/main" id="{EA3C54F1-7F69-46E6-AA32-349A2A072D17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2287725" y="3654517"/>
            <a:ext cx="2107329" cy="1175632"/>
          </a:xfrm>
        </p:spPr>
        <p:txBody>
          <a:bodyPr lIns="0" tIns="0" rIns="0" bIns="0">
            <a:normAutofit/>
          </a:bodyPr>
          <a:lstStyle>
            <a:lvl1pPr marL="0" indent="0" algn="l">
              <a:lnSpc>
                <a:spcPct val="100000"/>
              </a:lnSpc>
              <a:buNone/>
              <a:defRPr sz="1000" baseline="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457200" indent="0">
              <a:lnSpc>
                <a:spcPct val="100000"/>
              </a:lnSpc>
              <a:buNone/>
              <a:defRPr sz="1200" baseline="0">
                <a:solidFill>
                  <a:schemeClr val="bg1"/>
                </a:solidFill>
                <a:latin typeface="Calibri" panose="020F0502020204030204" pitchFamily="34" charset="0"/>
              </a:defRPr>
            </a:lvl2pPr>
            <a:lvl3pPr marL="914400" indent="0">
              <a:lnSpc>
                <a:spcPct val="100000"/>
              </a:lnSpc>
              <a:buNone/>
              <a:defRPr sz="1200" baseline="0">
                <a:solidFill>
                  <a:schemeClr val="bg1"/>
                </a:solidFill>
                <a:latin typeface="Calibri" panose="020F0502020204030204" pitchFamily="34" charset="0"/>
              </a:defRPr>
            </a:lvl3pPr>
            <a:lvl4pPr marL="1371600" indent="0">
              <a:lnSpc>
                <a:spcPct val="100000"/>
              </a:lnSpc>
              <a:buNone/>
              <a:defRPr sz="1200" baseline="0">
                <a:solidFill>
                  <a:schemeClr val="bg1"/>
                </a:solidFill>
                <a:latin typeface="Calibri" panose="020F0502020204030204" pitchFamily="34" charset="0"/>
              </a:defRPr>
            </a:lvl4pPr>
            <a:lvl5pPr marL="1828800" indent="0">
              <a:lnSpc>
                <a:spcPct val="100000"/>
              </a:lnSpc>
              <a:buNone/>
              <a:defRPr sz="1200" baseline="0">
                <a:solidFill>
                  <a:schemeClr val="bg1"/>
                </a:solidFill>
                <a:latin typeface="Calibri" panose="020F0502020204030204" pitchFamily="34" charset="0"/>
              </a:defRPr>
            </a:lvl5pPr>
          </a:lstStyle>
          <a:p>
            <a:pPr lvl="0"/>
            <a:r>
              <a:rPr lang="en-US" dirty="0"/>
              <a:t>Click to edit. 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</a:t>
            </a:r>
            <a:endParaRPr lang="en-AU" dirty="0"/>
          </a:p>
        </p:txBody>
      </p:sp>
      <p:sp>
        <p:nvSpPr>
          <p:cNvPr id="57" name="Text Placeholder 3">
            <a:extLst>
              <a:ext uri="{FF2B5EF4-FFF2-40B4-BE49-F238E27FC236}">
                <a16:creationId xmlns:a16="http://schemas.microsoft.com/office/drawing/2014/main" id="{03A1D525-DD1C-4959-BF1B-90023F6B8036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2287725" y="2844099"/>
            <a:ext cx="2107329" cy="608130"/>
          </a:xfrm>
        </p:spPr>
        <p:txBody>
          <a:bodyPr lIns="0" tIns="0" rIns="0" bIns="0" anchor="b">
            <a:normAutofit/>
          </a:bodyPr>
          <a:lstStyle>
            <a:lvl1pPr marL="0" indent="0" algn="l">
              <a:lnSpc>
                <a:spcPct val="100000"/>
              </a:lnSpc>
              <a:buNone/>
              <a:defRPr sz="1600" b="1" i="0" cap="none" baseline="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457200" indent="0">
              <a:lnSpc>
                <a:spcPct val="100000"/>
              </a:lnSpc>
              <a:buNone/>
              <a:defRPr sz="1200" baseline="0">
                <a:solidFill>
                  <a:schemeClr val="bg1"/>
                </a:solidFill>
                <a:latin typeface="Calibri" panose="020F0502020204030204" pitchFamily="34" charset="0"/>
              </a:defRPr>
            </a:lvl2pPr>
            <a:lvl3pPr marL="914400" indent="0">
              <a:lnSpc>
                <a:spcPct val="100000"/>
              </a:lnSpc>
              <a:buNone/>
              <a:defRPr sz="1200" baseline="0">
                <a:solidFill>
                  <a:schemeClr val="bg1"/>
                </a:solidFill>
                <a:latin typeface="Calibri" panose="020F0502020204030204" pitchFamily="34" charset="0"/>
              </a:defRPr>
            </a:lvl3pPr>
            <a:lvl4pPr marL="1371600" indent="0">
              <a:lnSpc>
                <a:spcPct val="100000"/>
              </a:lnSpc>
              <a:buNone/>
              <a:defRPr sz="1200" baseline="0">
                <a:solidFill>
                  <a:schemeClr val="bg1"/>
                </a:solidFill>
                <a:latin typeface="Calibri" panose="020F0502020204030204" pitchFamily="34" charset="0"/>
              </a:defRPr>
            </a:lvl4pPr>
            <a:lvl5pPr marL="1828800" indent="0">
              <a:lnSpc>
                <a:spcPct val="100000"/>
              </a:lnSpc>
              <a:buNone/>
              <a:defRPr sz="1200" baseline="0">
                <a:solidFill>
                  <a:schemeClr val="bg1"/>
                </a:solidFill>
                <a:latin typeface="Calibri" panose="020F0502020204030204" pitchFamily="34" charset="0"/>
              </a:defRPr>
            </a:lvl5pPr>
          </a:lstStyle>
          <a:p>
            <a:r>
              <a:rPr lang="en-US" dirty="0"/>
              <a:t>Click to edit sample text</a:t>
            </a:r>
            <a:endParaRPr lang="en-AU" dirty="0"/>
          </a:p>
        </p:txBody>
      </p:sp>
      <p:sp>
        <p:nvSpPr>
          <p:cNvPr id="58" name="Text Placeholder 3">
            <a:extLst>
              <a:ext uri="{FF2B5EF4-FFF2-40B4-BE49-F238E27FC236}">
                <a16:creationId xmlns:a16="http://schemas.microsoft.com/office/drawing/2014/main" id="{02EE9E92-8B91-4202-B637-29AEA00B1F99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1179128" y="3597936"/>
            <a:ext cx="968984" cy="329747"/>
          </a:xfrm>
        </p:spPr>
        <p:txBody>
          <a:bodyPr lIns="0" tIns="0" rIns="0" bIns="0" anchor="ctr">
            <a:normAutofit/>
          </a:bodyPr>
          <a:lstStyle>
            <a:lvl1pPr marL="0" indent="0" algn="ctr">
              <a:lnSpc>
                <a:spcPct val="100000"/>
              </a:lnSpc>
              <a:buNone/>
              <a:defRPr sz="1200" baseline="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457200" indent="0">
              <a:lnSpc>
                <a:spcPct val="100000"/>
              </a:lnSpc>
              <a:buNone/>
              <a:defRPr sz="1200" baseline="0">
                <a:solidFill>
                  <a:schemeClr val="bg1"/>
                </a:solidFill>
                <a:latin typeface="Calibri" panose="020F0502020204030204" pitchFamily="34" charset="0"/>
              </a:defRPr>
            </a:lvl2pPr>
            <a:lvl3pPr marL="914400" indent="0">
              <a:lnSpc>
                <a:spcPct val="100000"/>
              </a:lnSpc>
              <a:buNone/>
              <a:defRPr sz="1200" baseline="0">
                <a:solidFill>
                  <a:schemeClr val="bg1"/>
                </a:solidFill>
                <a:latin typeface="Calibri" panose="020F0502020204030204" pitchFamily="34" charset="0"/>
              </a:defRPr>
            </a:lvl3pPr>
            <a:lvl4pPr marL="1371600" indent="0">
              <a:lnSpc>
                <a:spcPct val="100000"/>
              </a:lnSpc>
              <a:buNone/>
              <a:defRPr sz="1200" baseline="0">
                <a:solidFill>
                  <a:schemeClr val="bg1"/>
                </a:solidFill>
                <a:latin typeface="Calibri" panose="020F0502020204030204" pitchFamily="34" charset="0"/>
              </a:defRPr>
            </a:lvl4pPr>
            <a:lvl5pPr marL="1828800" indent="0">
              <a:lnSpc>
                <a:spcPct val="100000"/>
              </a:lnSpc>
              <a:buNone/>
              <a:defRPr sz="1200" baseline="0">
                <a:solidFill>
                  <a:schemeClr val="bg1"/>
                </a:solidFill>
                <a:latin typeface="Calibri" panose="020F0502020204030204" pitchFamily="34" charset="0"/>
              </a:defRPr>
            </a:lvl5pPr>
          </a:lstStyle>
          <a:p>
            <a:pPr lvl="0"/>
            <a:r>
              <a:rPr lang="en-US" dirty="0"/>
              <a:t>Click to edit.</a:t>
            </a:r>
            <a:endParaRPr lang="en-AU" dirty="0"/>
          </a:p>
        </p:txBody>
      </p:sp>
      <p:cxnSp>
        <p:nvCxnSpPr>
          <p:cNvPr id="59" name="Straight Connector 58">
            <a:extLst>
              <a:ext uri="{FF2B5EF4-FFF2-40B4-BE49-F238E27FC236}">
                <a16:creationId xmlns:a16="http://schemas.microsoft.com/office/drawing/2014/main" id="{D93251BF-FAD5-42E8-875C-86F495DE6BDC}"/>
              </a:ext>
            </a:extLst>
          </p:cNvPr>
          <p:cNvCxnSpPr/>
          <p:nvPr userDrawn="1"/>
        </p:nvCxnSpPr>
        <p:spPr>
          <a:xfrm>
            <a:off x="2287725" y="3588232"/>
            <a:ext cx="2107329" cy="0"/>
          </a:xfrm>
          <a:prstGeom prst="line">
            <a:avLst/>
          </a:prstGeom>
          <a:ln w="127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>
            <a:extLst>
              <a:ext uri="{FF2B5EF4-FFF2-40B4-BE49-F238E27FC236}">
                <a16:creationId xmlns:a16="http://schemas.microsoft.com/office/drawing/2014/main" id="{BB513B84-326E-40F0-88FC-AD46E8635526}"/>
              </a:ext>
            </a:extLst>
          </p:cNvPr>
          <p:cNvCxnSpPr>
            <a:cxnSpLocks/>
          </p:cNvCxnSpPr>
          <p:nvPr userDrawn="1"/>
        </p:nvCxnSpPr>
        <p:spPr>
          <a:xfrm>
            <a:off x="1240116" y="3600344"/>
            <a:ext cx="845811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Connector 60">
            <a:extLst>
              <a:ext uri="{FF2B5EF4-FFF2-40B4-BE49-F238E27FC236}">
                <a16:creationId xmlns:a16="http://schemas.microsoft.com/office/drawing/2014/main" id="{6E3B4FC2-0DF6-427E-ABFF-968F91116B7E}"/>
              </a:ext>
            </a:extLst>
          </p:cNvPr>
          <p:cNvCxnSpPr>
            <a:cxnSpLocks/>
          </p:cNvCxnSpPr>
          <p:nvPr userDrawn="1"/>
        </p:nvCxnSpPr>
        <p:spPr>
          <a:xfrm>
            <a:off x="1240116" y="3927684"/>
            <a:ext cx="845811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Connector 61">
            <a:extLst>
              <a:ext uri="{FF2B5EF4-FFF2-40B4-BE49-F238E27FC236}">
                <a16:creationId xmlns:a16="http://schemas.microsoft.com/office/drawing/2014/main" id="{7B5C3169-0247-4AAE-920D-FE3ED9A9288B}"/>
              </a:ext>
            </a:extLst>
          </p:cNvPr>
          <p:cNvCxnSpPr>
            <a:cxnSpLocks/>
          </p:cNvCxnSpPr>
          <p:nvPr userDrawn="1"/>
        </p:nvCxnSpPr>
        <p:spPr>
          <a:xfrm>
            <a:off x="1240116" y="4255024"/>
            <a:ext cx="845811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Connector 62">
            <a:extLst>
              <a:ext uri="{FF2B5EF4-FFF2-40B4-BE49-F238E27FC236}">
                <a16:creationId xmlns:a16="http://schemas.microsoft.com/office/drawing/2014/main" id="{11C2ACF8-0B9F-4E1A-B4A9-E2D9A694F4AE}"/>
              </a:ext>
            </a:extLst>
          </p:cNvPr>
          <p:cNvCxnSpPr>
            <a:cxnSpLocks/>
          </p:cNvCxnSpPr>
          <p:nvPr userDrawn="1"/>
        </p:nvCxnSpPr>
        <p:spPr>
          <a:xfrm>
            <a:off x="1240116" y="4582365"/>
            <a:ext cx="845811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Text Placeholder 3">
            <a:extLst>
              <a:ext uri="{FF2B5EF4-FFF2-40B4-BE49-F238E27FC236}">
                <a16:creationId xmlns:a16="http://schemas.microsoft.com/office/drawing/2014/main" id="{34328A89-D63F-483C-B98F-CBA97F7087D1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1179126" y="3930246"/>
            <a:ext cx="968984" cy="329747"/>
          </a:xfrm>
        </p:spPr>
        <p:txBody>
          <a:bodyPr lIns="0" tIns="0" rIns="0" bIns="0" anchor="ctr">
            <a:normAutofit/>
          </a:bodyPr>
          <a:lstStyle>
            <a:lvl1pPr marL="0" indent="0" algn="ctr">
              <a:lnSpc>
                <a:spcPct val="100000"/>
              </a:lnSpc>
              <a:buNone/>
              <a:defRPr sz="1200" baseline="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457200" indent="0">
              <a:lnSpc>
                <a:spcPct val="100000"/>
              </a:lnSpc>
              <a:buNone/>
              <a:defRPr sz="1200" baseline="0">
                <a:solidFill>
                  <a:schemeClr val="bg1"/>
                </a:solidFill>
                <a:latin typeface="Calibri" panose="020F0502020204030204" pitchFamily="34" charset="0"/>
              </a:defRPr>
            </a:lvl2pPr>
            <a:lvl3pPr marL="914400" indent="0">
              <a:lnSpc>
                <a:spcPct val="100000"/>
              </a:lnSpc>
              <a:buNone/>
              <a:defRPr sz="1200" baseline="0">
                <a:solidFill>
                  <a:schemeClr val="bg1"/>
                </a:solidFill>
                <a:latin typeface="Calibri" panose="020F0502020204030204" pitchFamily="34" charset="0"/>
              </a:defRPr>
            </a:lvl3pPr>
            <a:lvl4pPr marL="1371600" indent="0">
              <a:lnSpc>
                <a:spcPct val="100000"/>
              </a:lnSpc>
              <a:buNone/>
              <a:defRPr sz="1200" baseline="0">
                <a:solidFill>
                  <a:schemeClr val="bg1"/>
                </a:solidFill>
                <a:latin typeface="Calibri" panose="020F0502020204030204" pitchFamily="34" charset="0"/>
              </a:defRPr>
            </a:lvl4pPr>
            <a:lvl5pPr marL="1828800" indent="0">
              <a:lnSpc>
                <a:spcPct val="100000"/>
              </a:lnSpc>
              <a:buNone/>
              <a:defRPr sz="1200" baseline="0">
                <a:solidFill>
                  <a:schemeClr val="bg1"/>
                </a:solidFill>
                <a:latin typeface="Calibri" panose="020F0502020204030204" pitchFamily="34" charset="0"/>
              </a:defRPr>
            </a:lvl5pPr>
          </a:lstStyle>
          <a:p>
            <a:pPr lvl="0"/>
            <a:r>
              <a:rPr lang="en-US" dirty="0"/>
              <a:t>Click to edit.</a:t>
            </a:r>
            <a:endParaRPr lang="en-AU" dirty="0"/>
          </a:p>
        </p:txBody>
      </p:sp>
      <p:sp>
        <p:nvSpPr>
          <p:cNvPr id="65" name="Text Placeholder 3">
            <a:extLst>
              <a:ext uri="{FF2B5EF4-FFF2-40B4-BE49-F238E27FC236}">
                <a16:creationId xmlns:a16="http://schemas.microsoft.com/office/drawing/2014/main" id="{0614EBEF-E016-404D-952A-F75A625FE86F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1179126" y="4260075"/>
            <a:ext cx="968984" cy="329747"/>
          </a:xfrm>
        </p:spPr>
        <p:txBody>
          <a:bodyPr lIns="0" tIns="0" rIns="0" bIns="0" anchor="ctr">
            <a:normAutofit/>
          </a:bodyPr>
          <a:lstStyle>
            <a:lvl1pPr marL="0" indent="0" algn="ctr">
              <a:lnSpc>
                <a:spcPct val="100000"/>
              </a:lnSpc>
              <a:buNone/>
              <a:defRPr sz="1200" baseline="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457200" indent="0">
              <a:lnSpc>
                <a:spcPct val="100000"/>
              </a:lnSpc>
              <a:buNone/>
              <a:defRPr sz="1200" baseline="0">
                <a:solidFill>
                  <a:schemeClr val="bg1"/>
                </a:solidFill>
                <a:latin typeface="Calibri" panose="020F0502020204030204" pitchFamily="34" charset="0"/>
              </a:defRPr>
            </a:lvl2pPr>
            <a:lvl3pPr marL="914400" indent="0">
              <a:lnSpc>
                <a:spcPct val="100000"/>
              </a:lnSpc>
              <a:buNone/>
              <a:defRPr sz="1200" baseline="0">
                <a:solidFill>
                  <a:schemeClr val="bg1"/>
                </a:solidFill>
                <a:latin typeface="Calibri" panose="020F0502020204030204" pitchFamily="34" charset="0"/>
              </a:defRPr>
            </a:lvl3pPr>
            <a:lvl4pPr marL="1371600" indent="0">
              <a:lnSpc>
                <a:spcPct val="100000"/>
              </a:lnSpc>
              <a:buNone/>
              <a:defRPr sz="1200" baseline="0">
                <a:solidFill>
                  <a:schemeClr val="bg1"/>
                </a:solidFill>
                <a:latin typeface="Calibri" panose="020F0502020204030204" pitchFamily="34" charset="0"/>
              </a:defRPr>
            </a:lvl4pPr>
            <a:lvl5pPr marL="1828800" indent="0">
              <a:lnSpc>
                <a:spcPct val="100000"/>
              </a:lnSpc>
              <a:buNone/>
              <a:defRPr sz="1200" baseline="0">
                <a:solidFill>
                  <a:schemeClr val="bg1"/>
                </a:solidFill>
                <a:latin typeface="Calibri" panose="020F0502020204030204" pitchFamily="34" charset="0"/>
              </a:defRPr>
            </a:lvl5pPr>
          </a:lstStyle>
          <a:p>
            <a:pPr lvl="0"/>
            <a:r>
              <a:rPr lang="en-US" dirty="0"/>
              <a:t>Click to edit.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35859461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ge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2">
            <a:extLst>
              <a:ext uri="{FF2B5EF4-FFF2-40B4-BE49-F238E27FC236}">
                <a16:creationId xmlns:a16="http://schemas.microsoft.com/office/drawing/2014/main" id="{DDE7026D-FC4C-4445-B363-95AAC054FD91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712359" y="2033084"/>
            <a:ext cx="3335009" cy="511804"/>
          </a:xfrm>
        </p:spPr>
        <p:txBody>
          <a:bodyPr lIns="0" tIns="0" rIns="0" bIns="0" anchor="b">
            <a:noAutofit/>
          </a:bodyPr>
          <a:lstStyle>
            <a:lvl1pPr marL="0" indent="0" algn="l">
              <a:buNone/>
              <a:defRPr sz="1800" b="1" cap="all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slide content</a:t>
            </a:r>
            <a:endParaRPr lang="en-AU" dirty="0"/>
          </a:p>
        </p:txBody>
      </p:sp>
      <p:sp>
        <p:nvSpPr>
          <p:cNvPr id="6" name="Text Placeholder 3">
            <a:extLst>
              <a:ext uri="{FF2B5EF4-FFF2-40B4-BE49-F238E27FC236}">
                <a16:creationId xmlns:a16="http://schemas.microsoft.com/office/drawing/2014/main" id="{FB2251F7-4863-47A8-B3DA-2108A37CCAD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712359" y="2646280"/>
            <a:ext cx="3335008" cy="3394124"/>
          </a:xfrm>
        </p:spPr>
        <p:txBody>
          <a:bodyPr lIns="0" tIns="0" rIns="0" bIns="0">
            <a:normAutofit/>
          </a:bodyPr>
          <a:lstStyle>
            <a:lvl1pPr marL="0" indent="0" algn="l">
              <a:lnSpc>
                <a:spcPct val="100000"/>
              </a:lnSpc>
              <a:buNone/>
              <a:defRPr sz="1200" b="0" baseline="0">
                <a:solidFill>
                  <a:schemeClr val="bg1"/>
                </a:solidFill>
                <a:latin typeface="Calibri" panose="020F0502020204030204" pitchFamily="34" charset="0"/>
              </a:defRPr>
            </a:lvl1pPr>
            <a:lvl2pPr marL="457200" indent="0">
              <a:lnSpc>
                <a:spcPct val="100000"/>
              </a:lnSpc>
              <a:buNone/>
              <a:defRPr sz="1200" baseline="0">
                <a:solidFill>
                  <a:schemeClr val="bg1"/>
                </a:solidFill>
                <a:latin typeface="Calibri" panose="020F0502020204030204" pitchFamily="34" charset="0"/>
              </a:defRPr>
            </a:lvl2pPr>
            <a:lvl3pPr marL="914400" indent="0">
              <a:lnSpc>
                <a:spcPct val="100000"/>
              </a:lnSpc>
              <a:buNone/>
              <a:defRPr sz="1200" baseline="0">
                <a:solidFill>
                  <a:schemeClr val="bg1"/>
                </a:solidFill>
                <a:latin typeface="Calibri" panose="020F0502020204030204" pitchFamily="34" charset="0"/>
              </a:defRPr>
            </a:lvl3pPr>
            <a:lvl4pPr marL="1371600" indent="0">
              <a:lnSpc>
                <a:spcPct val="100000"/>
              </a:lnSpc>
              <a:buNone/>
              <a:defRPr sz="1200" baseline="0">
                <a:solidFill>
                  <a:schemeClr val="bg1"/>
                </a:solidFill>
                <a:latin typeface="Calibri" panose="020F0502020204030204" pitchFamily="34" charset="0"/>
              </a:defRPr>
            </a:lvl4pPr>
            <a:lvl5pPr marL="1828800" indent="0">
              <a:lnSpc>
                <a:spcPct val="100000"/>
              </a:lnSpc>
              <a:buNone/>
              <a:defRPr sz="1200" baseline="0">
                <a:solidFill>
                  <a:schemeClr val="bg1"/>
                </a:solidFill>
                <a:latin typeface="Calibri" panose="020F0502020204030204" pitchFamily="34" charset="0"/>
              </a:defRPr>
            </a:lvl5pPr>
          </a:lstStyle>
          <a:p>
            <a:pPr lvl="0"/>
            <a:r>
              <a:rPr lang="en-US" dirty="0"/>
              <a:t>Click to edit. 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sed do </a:t>
            </a:r>
            <a:r>
              <a:rPr lang="en-US" dirty="0" err="1"/>
              <a:t>eiusmod</a:t>
            </a:r>
            <a:r>
              <a:rPr lang="en-US" dirty="0"/>
              <a:t> </a:t>
            </a:r>
            <a:r>
              <a:rPr lang="en-US" dirty="0" err="1"/>
              <a:t>tempor</a:t>
            </a:r>
            <a:r>
              <a:rPr lang="en-US" dirty="0"/>
              <a:t> </a:t>
            </a:r>
            <a:r>
              <a:rPr lang="en-US" dirty="0" err="1"/>
              <a:t>incididunt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labore</a:t>
            </a:r>
            <a:r>
              <a:rPr lang="en-US" dirty="0"/>
              <a:t> et dolore magna </a:t>
            </a:r>
            <a:r>
              <a:rPr lang="en-US" dirty="0" err="1"/>
              <a:t>aliqua</a:t>
            </a:r>
            <a:r>
              <a:rPr lang="en-US" dirty="0"/>
              <a:t>. Ut </a:t>
            </a:r>
            <a:r>
              <a:rPr lang="en-US" dirty="0" err="1"/>
              <a:t>enim</a:t>
            </a:r>
            <a:r>
              <a:rPr lang="en-US" dirty="0"/>
              <a:t> ad minim </a:t>
            </a:r>
            <a:r>
              <a:rPr lang="en-US" dirty="0" err="1"/>
              <a:t>veniam</a:t>
            </a:r>
            <a:r>
              <a:rPr lang="en-US" dirty="0"/>
              <a:t>,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nostrud</a:t>
            </a:r>
            <a:r>
              <a:rPr lang="en-US" dirty="0"/>
              <a:t> exercitation </a:t>
            </a:r>
            <a:r>
              <a:rPr lang="en-US" dirty="0" err="1"/>
              <a:t>ullamco</a:t>
            </a:r>
            <a:r>
              <a:rPr lang="en-US" dirty="0"/>
              <a:t> </a:t>
            </a:r>
            <a:r>
              <a:rPr lang="en-US" dirty="0" err="1"/>
              <a:t>laboris</a:t>
            </a:r>
            <a:r>
              <a:rPr lang="en-US" dirty="0"/>
              <a:t> nisi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aliquip</a:t>
            </a:r>
            <a:r>
              <a:rPr lang="en-US" dirty="0"/>
              <a:t> ex </a:t>
            </a:r>
            <a:r>
              <a:rPr lang="en-US" dirty="0" err="1"/>
              <a:t>ea</a:t>
            </a:r>
            <a:r>
              <a:rPr lang="en-US" dirty="0"/>
              <a:t> </a:t>
            </a:r>
            <a:r>
              <a:rPr lang="en-US" dirty="0" err="1"/>
              <a:t>commodo</a:t>
            </a:r>
            <a:r>
              <a:rPr lang="en-US" dirty="0"/>
              <a:t> </a:t>
            </a:r>
            <a:r>
              <a:rPr lang="en-US" dirty="0" err="1"/>
              <a:t>consequat</a:t>
            </a:r>
            <a:r>
              <a:rPr lang="en-US" dirty="0"/>
              <a:t>. </a:t>
            </a:r>
            <a:br>
              <a:rPr lang="en-US" dirty="0"/>
            </a:br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sed do </a:t>
            </a:r>
            <a:r>
              <a:rPr lang="en-US" dirty="0" err="1"/>
              <a:t>eiusmod</a:t>
            </a:r>
            <a:r>
              <a:rPr lang="en-US" dirty="0"/>
              <a:t> </a:t>
            </a:r>
            <a:r>
              <a:rPr lang="en-US" dirty="0" err="1"/>
              <a:t>tempor</a:t>
            </a:r>
            <a:r>
              <a:rPr lang="en-US" dirty="0"/>
              <a:t> </a:t>
            </a:r>
            <a:r>
              <a:rPr lang="en-US" dirty="0" err="1"/>
              <a:t>incididunt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labore</a:t>
            </a:r>
            <a:r>
              <a:rPr lang="en-US" dirty="0"/>
              <a:t> et dolore magna </a:t>
            </a:r>
            <a:r>
              <a:rPr lang="en-US" dirty="0" err="1"/>
              <a:t>aliqua</a:t>
            </a:r>
            <a:r>
              <a:rPr lang="en-US" dirty="0"/>
              <a:t>. Ut </a:t>
            </a:r>
            <a:r>
              <a:rPr lang="en-US" dirty="0" err="1"/>
              <a:t>enim</a:t>
            </a:r>
            <a:r>
              <a:rPr lang="en-US" dirty="0"/>
              <a:t> ad minim </a:t>
            </a:r>
            <a:r>
              <a:rPr lang="en-US" dirty="0" err="1"/>
              <a:t>veniam</a:t>
            </a:r>
            <a:r>
              <a:rPr lang="en-US" dirty="0"/>
              <a:t>,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nostrud</a:t>
            </a:r>
            <a:r>
              <a:rPr lang="en-US" dirty="0"/>
              <a:t> exercitation </a:t>
            </a:r>
            <a:r>
              <a:rPr lang="en-US" dirty="0" err="1"/>
              <a:t>ullamco</a:t>
            </a:r>
            <a:r>
              <a:rPr lang="en-US" dirty="0"/>
              <a:t> </a:t>
            </a:r>
            <a:r>
              <a:rPr lang="en-US" dirty="0" err="1"/>
              <a:t>laboris</a:t>
            </a:r>
            <a:r>
              <a:rPr lang="en-US" dirty="0"/>
              <a:t> nisi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aliquip</a:t>
            </a:r>
            <a:r>
              <a:rPr lang="en-US" dirty="0"/>
              <a:t> ex </a:t>
            </a:r>
            <a:r>
              <a:rPr lang="en-US" dirty="0" err="1"/>
              <a:t>ea</a:t>
            </a:r>
            <a:r>
              <a:rPr lang="en-US" dirty="0"/>
              <a:t> </a:t>
            </a:r>
            <a:r>
              <a:rPr lang="en-US" dirty="0" err="1"/>
              <a:t>commodo</a:t>
            </a:r>
            <a:r>
              <a:rPr lang="en-US" dirty="0"/>
              <a:t> </a:t>
            </a:r>
            <a:r>
              <a:rPr lang="en-US" dirty="0" err="1"/>
              <a:t>consequat</a:t>
            </a:r>
            <a:r>
              <a:rPr lang="en-US" dirty="0"/>
              <a:t>.</a:t>
            </a:r>
            <a:br>
              <a:rPr lang="en-US" dirty="0"/>
            </a:br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sed do </a:t>
            </a:r>
            <a:r>
              <a:rPr lang="en-US" dirty="0" err="1"/>
              <a:t>eiusmod</a:t>
            </a:r>
            <a:r>
              <a:rPr lang="en-US" dirty="0"/>
              <a:t> </a:t>
            </a:r>
            <a:r>
              <a:rPr lang="en-US" dirty="0" err="1"/>
              <a:t>tempor</a:t>
            </a:r>
            <a:r>
              <a:rPr lang="en-US" dirty="0"/>
              <a:t> </a:t>
            </a:r>
            <a:r>
              <a:rPr lang="en-US" dirty="0" err="1"/>
              <a:t>incididunt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labore</a:t>
            </a:r>
            <a:r>
              <a:rPr lang="en-US" dirty="0"/>
              <a:t> et dolore magna </a:t>
            </a:r>
            <a:r>
              <a:rPr lang="en-US" dirty="0" err="1"/>
              <a:t>aliqua</a:t>
            </a:r>
            <a:r>
              <a:rPr lang="en-US" dirty="0"/>
              <a:t>. Ut </a:t>
            </a:r>
            <a:r>
              <a:rPr lang="en-US" dirty="0" err="1"/>
              <a:t>enim</a:t>
            </a:r>
            <a:r>
              <a:rPr lang="en-US" dirty="0"/>
              <a:t> ad minim </a:t>
            </a:r>
            <a:r>
              <a:rPr lang="en-US" dirty="0" err="1"/>
              <a:t>veniam</a:t>
            </a:r>
            <a:r>
              <a:rPr lang="en-US" dirty="0"/>
              <a:t>,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nostrud</a:t>
            </a:r>
            <a:r>
              <a:rPr lang="en-US" dirty="0"/>
              <a:t> exercitation </a:t>
            </a:r>
            <a:r>
              <a:rPr lang="en-US" dirty="0" err="1"/>
              <a:t>ullamco</a:t>
            </a:r>
            <a:r>
              <a:rPr lang="en-US" dirty="0"/>
              <a:t> </a:t>
            </a:r>
            <a:r>
              <a:rPr lang="en-US" dirty="0" err="1"/>
              <a:t>laboris</a:t>
            </a:r>
            <a:r>
              <a:rPr lang="en-US" dirty="0"/>
              <a:t> nisi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aliquip</a:t>
            </a:r>
            <a:r>
              <a:rPr lang="en-US" dirty="0"/>
              <a:t> ex </a:t>
            </a:r>
            <a:r>
              <a:rPr lang="en-US" dirty="0" err="1"/>
              <a:t>ea</a:t>
            </a:r>
            <a:r>
              <a:rPr lang="en-US" dirty="0"/>
              <a:t> </a:t>
            </a:r>
            <a:r>
              <a:rPr lang="en-US" dirty="0" err="1"/>
              <a:t>commodo</a:t>
            </a:r>
            <a:r>
              <a:rPr lang="en-US" dirty="0"/>
              <a:t> </a:t>
            </a:r>
            <a:r>
              <a:rPr lang="en-US" dirty="0" err="1"/>
              <a:t>consequat</a:t>
            </a:r>
            <a:r>
              <a:rPr lang="en-US" dirty="0"/>
              <a:t>. 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460598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ED480085-B796-4837-A671-C104AFA1E553}"/>
              </a:ext>
            </a:extLst>
          </p:cNvPr>
          <p:cNvSpPr txBox="1">
            <a:spLocks/>
          </p:cNvSpPr>
          <p:nvPr userDrawn="1"/>
        </p:nvSpPr>
        <p:spPr>
          <a:xfrm>
            <a:off x="236032" y="6480174"/>
            <a:ext cx="55562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A414C58D-9241-43EB-81D3-9A0EFB78B0F8}" type="slidenum">
              <a:rPr lang="en-AU" sz="1000" smtClean="0">
                <a:solidFill>
                  <a:schemeClr val="bg1">
                    <a:lumMod val="50000"/>
                  </a:schemeClr>
                </a:solidFill>
              </a:rPr>
              <a:pPr algn="ctr"/>
              <a:t>‹#›</a:t>
            </a:fld>
            <a:endParaRPr lang="en-AU" sz="1000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10" name="Graphic 9">
            <a:extLst>
              <a:ext uri="{FF2B5EF4-FFF2-40B4-BE49-F238E27FC236}">
                <a16:creationId xmlns:a16="http://schemas.microsoft.com/office/drawing/2014/main" id="{C33F9FE9-49E2-4A66-A889-E56740BDEC6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469507" y="5279082"/>
            <a:ext cx="2239719" cy="792764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FD7A39BD-4EE6-467B-8FEB-028AB1032760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503074" y="451822"/>
            <a:ext cx="1778558" cy="1174874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CB33983A-493C-4F1F-81BC-EFBC82A48B28}"/>
              </a:ext>
            </a:extLst>
          </p:cNvPr>
          <p:cNvSpPr txBox="1">
            <a:spLocks/>
          </p:cNvSpPr>
          <p:nvPr userDrawn="1"/>
        </p:nvSpPr>
        <p:spPr>
          <a:xfrm>
            <a:off x="2476928" y="2280533"/>
            <a:ext cx="1675158" cy="301093"/>
          </a:xfrm>
          <a:prstGeom prst="rect">
            <a:avLst/>
          </a:prstGeom>
        </p:spPr>
        <p:txBody>
          <a:bodyPr anchor="b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en-US" sz="2200" b="0" baseline="0" dirty="0">
                <a:solidFill>
                  <a:schemeClr val="tx1"/>
                </a:solidFill>
                <a:latin typeface="+mn-lt"/>
              </a:rPr>
              <a:t>Contact us</a:t>
            </a:r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38F266F6-3F70-43CE-B3C2-1A8AEE279E69}"/>
              </a:ext>
            </a:extLst>
          </p:cNvPr>
          <p:cNvSpPr txBox="1">
            <a:spLocks/>
          </p:cNvSpPr>
          <p:nvPr userDrawn="1"/>
        </p:nvSpPr>
        <p:spPr>
          <a:xfrm>
            <a:off x="2667904" y="3488806"/>
            <a:ext cx="3428096" cy="1121351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5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rtl="0"/>
            <a:r>
              <a:rPr lang="en-GB" sz="2400" b="0" i="0" u="none" strike="noStrike" kern="1200" baseline="30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facebook.com/ipaustralia.gov.au</a:t>
            </a:r>
          </a:p>
          <a:p>
            <a:pPr rtl="0"/>
            <a:r>
              <a:rPr lang="en-GB" sz="2400" b="0" i="0" u="none" strike="noStrike" kern="1200" baseline="30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twitter.com/</a:t>
            </a:r>
            <a:r>
              <a:rPr lang="en-GB" sz="2400" b="0" i="0" u="none" strike="noStrike" kern="1200" baseline="300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IPAustralia</a:t>
            </a:r>
            <a:endParaRPr lang="en-GB" sz="2400" b="0" i="0" u="none" strike="noStrike" kern="1200" baseline="300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rtl="0"/>
            <a:r>
              <a:rPr lang="en-GB" sz="2400" b="0" i="0" u="none" strike="noStrike" kern="1200" baseline="30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linkedin.com/company/</a:t>
            </a:r>
            <a:r>
              <a:rPr lang="en-GB" sz="2400" b="0" i="0" u="none" strike="noStrike" kern="1200" baseline="300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ip-australia</a:t>
            </a:r>
            <a:endParaRPr lang="en-GB" sz="2400" b="0" i="0" u="none" strike="noStrike" kern="1200" baseline="300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rtl="0"/>
            <a:r>
              <a:rPr lang="en-GB" sz="2400" b="0" i="0" u="none" strike="noStrike" kern="1200" baseline="30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youtube.com/user/</a:t>
            </a:r>
            <a:r>
              <a:rPr lang="en-GB" sz="2400" b="0" i="0" u="none" strike="noStrike" kern="1200" baseline="300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ipaustralia</a:t>
            </a:r>
            <a:endParaRPr lang="en-GB" sz="2400" b="0" i="0" u="none" strike="noStrike" kern="1200" baseline="300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rtl="0"/>
            <a:endParaRPr lang="en-US" sz="2400" b="0" baseline="30000" dirty="0">
              <a:solidFill>
                <a:schemeClr val="tx1"/>
              </a:solidFill>
            </a:endParaRPr>
          </a:p>
        </p:txBody>
      </p:sp>
      <p:pic>
        <p:nvPicPr>
          <p:cNvPr id="9" name="Picture 13" descr="Facebook-symbol.png">
            <a:extLst>
              <a:ext uri="{FF2B5EF4-FFF2-40B4-BE49-F238E27FC236}">
                <a16:creationId xmlns:a16="http://schemas.microsoft.com/office/drawing/2014/main" id="{ED629A20-2014-4CF6-B7DC-EEECFBDFFA0B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duotone>
              <a:prstClr val="black"/>
              <a:schemeClr val="tx1">
                <a:lumMod val="95000"/>
                <a:lumOff val="5000"/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7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3074" y="3453866"/>
            <a:ext cx="230486" cy="2143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4" descr="LinkedIn-symbol.png">
            <a:extLst>
              <a:ext uri="{FF2B5EF4-FFF2-40B4-BE49-F238E27FC236}">
                <a16:creationId xmlns:a16="http://schemas.microsoft.com/office/drawing/2014/main" id="{017665BC-9B31-4AB0-BF18-F855C3FF6910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print">
            <a:duotone>
              <a:prstClr val="black"/>
              <a:schemeClr val="tx1">
                <a:lumMod val="95000"/>
                <a:lumOff val="5000"/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1114" y="4026365"/>
            <a:ext cx="256633" cy="2215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15" descr="Twitter-symbol.png">
            <a:extLst>
              <a:ext uri="{FF2B5EF4-FFF2-40B4-BE49-F238E27FC236}">
                <a16:creationId xmlns:a16="http://schemas.microsoft.com/office/drawing/2014/main" id="{39B52942-AC8A-47B3-8B34-8FCDE05C243F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print">
            <a:duotone>
              <a:prstClr val="black"/>
              <a:schemeClr val="tx1">
                <a:lumMod val="95000"/>
                <a:lumOff val="5000"/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6928" y="3745524"/>
            <a:ext cx="256632" cy="2091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20" descr="YouTube-symbol.png">
            <a:extLst>
              <a:ext uri="{FF2B5EF4-FFF2-40B4-BE49-F238E27FC236}">
                <a16:creationId xmlns:a16="http://schemas.microsoft.com/office/drawing/2014/main" id="{05C3A5DF-5EDD-4A73-8734-78431745EB7B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print">
            <a:duotone>
              <a:prstClr val="black"/>
              <a:schemeClr val="tx1">
                <a:lumMod val="95000"/>
                <a:lumOff val="5000"/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2337" y="4336150"/>
            <a:ext cx="224029" cy="209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DFF56D8F-CF00-4ABF-A94C-A2EBC8C80CCB}"/>
              </a:ext>
            </a:extLst>
          </p:cNvPr>
          <p:cNvSpPr txBox="1"/>
          <p:nvPr userDrawn="1"/>
        </p:nvSpPr>
        <p:spPr>
          <a:xfrm>
            <a:off x="2469507" y="2656282"/>
            <a:ext cx="279775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AU" altLang="en-US" sz="1800" b="0" kern="1200" baseline="0" dirty="0">
                <a:solidFill>
                  <a:schemeClr val="tx1"/>
                </a:solidFill>
                <a:latin typeface="Calibri" pitchFamily="34" charset="0"/>
                <a:ea typeface="+mn-ea"/>
                <a:cs typeface="Arial" pitchFamily="34" charset="0"/>
              </a:rPr>
              <a:t>1300 65 1010 (9am – 5pm)</a:t>
            </a:r>
          </a:p>
          <a:p>
            <a:pPr>
              <a:defRPr/>
            </a:pPr>
            <a:r>
              <a:rPr lang="en-AU" altLang="en-US" sz="1800" b="0" kern="1200" baseline="0" dirty="0">
                <a:solidFill>
                  <a:schemeClr val="tx1"/>
                </a:solidFill>
                <a:latin typeface="Calibri" pitchFamily="34" charset="0"/>
                <a:ea typeface="+mn-ea"/>
                <a:cs typeface="Arial" pitchFamily="34" charset="0"/>
              </a:rPr>
              <a:t>www.ipaustralia.gov.au</a:t>
            </a:r>
          </a:p>
          <a:p>
            <a:endParaRPr lang="en-AU" b="0" baseline="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96781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g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522B96-734E-4F36-9D3E-50D3FE68E0C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68627" y="1935508"/>
            <a:ext cx="10801073" cy="598971"/>
          </a:xfrm>
        </p:spPr>
        <p:txBody>
          <a:bodyPr lIns="0" tIns="0" rIns="0" bIns="0" anchor="t" anchorCtr="0">
            <a:noAutofit/>
          </a:bodyPr>
          <a:lstStyle>
            <a:lvl1pPr>
              <a:lnSpc>
                <a:spcPts val="5500"/>
              </a:lnSpc>
              <a:defRPr sz="4500" b="1" baseline="0">
                <a:latin typeface="Calibri" panose="020F0502020204030204" pitchFamily="34" charset="0"/>
              </a:defRPr>
            </a:lvl1pPr>
          </a:lstStyle>
          <a:p>
            <a:r>
              <a:rPr lang="en-US" dirty="0"/>
              <a:t>CLICK TO EDIT SLIDE TITLE</a:t>
            </a:r>
            <a:endParaRPr lang="en-AU" dirty="0"/>
          </a:p>
        </p:txBody>
      </p:sp>
      <p:sp>
        <p:nvSpPr>
          <p:cNvPr id="6" name="Subtitle 2">
            <a:extLst>
              <a:ext uri="{FF2B5EF4-FFF2-40B4-BE49-F238E27FC236}">
                <a16:creationId xmlns:a16="http://schemas.microsoft.com/office/drawing/2014/main" id="{7D6881A8-6A8E-463D-86AE-EF8D554171B9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768627" y="2782889"/>
            <a:ext cx="10801073" cy="3429068"/>
          </a:xfrm>
        </p:spPr>
        <p:txBody>
          <a:bodyPr lIns="0" tIns="0" rIns="0" bIns="0">
            <a:noAutofit/>
          </a:bodyPr>
          <a:lstStyle>
            <a:lvl1pPr marL="0" indent="0" algn="l">
              <a:buNone/>
              <a:defRPr sz="1800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slide content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21401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g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ubtitle 2">
            <a:extLst>
              <a:ext uri="{FF2B5EF4-FFF2-40B4-BE49-F238E27FC236}">
                <a16:creationId xmlns:a16="http://schemas.microsoft.com/office/drawing/2014/main" id="{7D6881A8-6A8E-463D-86AE-EF8D554171B9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936978" y="1230489"/>
            <a:ext cx="3070578" cy="891823"/>
          </a:xfrm>
        </p:spPr>
        <p:txBody>
          <a:bodyPr lIns="0" tIns="0" rIns="0" bIns="0" anchor="b">
            <a:noAutofit/>
          </a:bodyPr>
          <a:lstStyle>
            <a:lvl1pPr marL="0" indent="0" algn="r">
              <a:buNone/>
              <a:defRPr sz="1600" b="1" cap="all" baseline="0">
                <a:solidFill>
                  <a:srgbClr val="30AEB6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slide content</a:t>
            </a:r>
            <a:endParaRPr lang="en-AU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3BAFBDB-D840-41D0-ABFF-23594CB5FD18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936978" y="2223704"/>
            <a:ext cx="3070578" cy="1038785"/>
          </a:xfrm>
        </p:spPr>
        <p:txBody>
          <a:bodyPr lIns="0" tIns="0" rIns="0" bIns="0">
            <a:normAutofit/>
          </a:bodyPr>
          <a:lstStyle>
            <a:lvl1pPr marL="0" indent="0" algn="r">
              <a:lnSpc>
                <a:spcPct val="100000"/>
              </a:lnSpc>
              <a:buNone/>
              <a:defRPr sz="1200" baseline="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457200" indent="0">
              <a:lnSpc>
                <a:spcPct val="100000"/>
              </a:lnSpc>
              <a:buNone/>
              <a:defRPr sz="1200" baseline="0">
                <a:solidFill>
                  <a:schemeClr val="bg1"/>
                </a:solidFill>
                <a:latin typeface="Calibri" panose="020F0502020204030204" pitchFamily="34" charset="0"/>
              </a:defRPr>
            </a:lvl2pPr>
            <a:lvl3pPr marL="914400" indent="0">
              <a:lnSpc>
                <a:spcPct val="100000"/>
              </a:lnSpc>
              <a:buNone/>
              <a:defRPr sz="1200" baseline="0">
                <a:solidFill>
                  <a:schemeClr val="bg1"/>
                </a:solidFill>
                <a:latin typeface="Calibri" panose="020F0502020204030204" pitchFamily="34" charset="0"/>
              </a:defRPr>
            </a:lvl3pPr>
            <a:lvl4pPr marL="1371600" indent="0">
              <a:lnSpc>
                <a:spcPct val="100000"/>
              </a:lnSpc>
              <a:buNone/>
              <a:defRPr sz="1200" baseline="0">
                <a:solidFill>
                  <a:schemeClr val="bg1"/>
                </a:solidFill>
                <a:latin typeface="Calibri" panose="020F0502020204030204" pitchFamily="34" charset="0"/>
              </a:defRPr>
            </a:lvl4pPr>
            <a:lvl5pPr marL="1828800" indent="0">
              <a:lnSpc>
                <a:spcPct val="100000"/>
              </a:lnSpc>
              <a:buNone/>
              <a:defRPr sz="1200" baseline="0">
                <a:solidFill>
                  <a:schemeClr val="bg1"/>
                </a:solidFill>
                <a:latin typeface="Calibri" panose="020F0502020204030204" pitchFamily="34" charset="0"/>
              </a:defRPr>
            </a:lvl5pPr>
          </a:lstStyle>
          <a:p>
            <a:pPr lvl="0"/>
            <a:r>
              <a:rPr lang="en-US" dirty="0"/>
              <a:t>Click to edit. 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</a:t>
            </a:r>
            <a:endParaRPr lang="en-AU" dirty="0"/>
          </a:p>
        </p:txBody>
      </p:sp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1FA9CAF2-EB6B-4266-A231-A1798FB02CFC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936978" y="4142815"/>
            <a:ext cx="3070578" cy="1038785"/>
          </a:xfrm>
        </p:spPr>
        <p:txBody>
          <a:bodyPr lIns="0" tIns="0" rIns="0" bIns="0">
            <a:normAutofit/>
          </a:bodyPr>
          <a:lstStyle>
            <a:lvl1pPr marL="0" indent="0" algn="r">
              <a:lnSpc>
                <a:spcPct val="100000"/>
              </a:lnSpc>
              <a:buNone/>
              <a:defRPr sz="1200" baseline="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457200" indent="0">
              <a:lnSpc>
                <a:spcPct val="100000"/>
              </a:lnSpc>
              <a:buNone/>
              <a:defRPr sz="1200" baseline="0">
                <a:solidFill>
                  <a:schemeClr val="bg1"/>
                </a:solidFill>
                <a:latin typeface="Calibri" panose="020F0502020204030204" pitchFamily="34" charset="0"/>
              </a:defRPr>
            </a:lvl2pPr>
            <a:lvl3pPr marL="914400" indent="0">
              <a:lnSpc>
                <a:spcPct val="100000"/>
              </a:lnSpc>
              <a:buNone/>
              <a:defRPr sz="1200" baseline="0">
                <a:solidFill>
                  <a:schemeClr val="bg1"/>
                </a:solidFill>
                <a:latin typeface="Calibri" panose="020F0502020204030204" pitchFamily="34" charset="0"/>
              </a:defRPr>
            </a:lvl3pPr>
            <a:lvl4pPr marL="1371600" indent="0">
              <a:lnSpc>
                <a:spcPct val="100000"/>
              </a:lnSpc>
              <a:buNone/>
              <a:defRPr sz="1200" baseline="0">
                <a:solidFill>
                  <a:schemeClr val="bg1"/>
                </a:solidFill>
                <a:latin typeface="Calibri" panose="020F0502020204030204" pitchFamily="34" charset="0"/>
              </a:defRPr>
            </a:lvl4pPr>
            <a:lvl5pPr marL="1828800" indent="0">
              <a:lnSpc>
                <a:spcPct val="100000"/>
              </a:lnSpc>
              <a:buNone/>
              <a:defRPr sz="1200" baseline="0">
                <a:solidFill>
                  <a:schemeClr val="bg1"/>
                </a:solidFill>
                <a:latin typeface="Calibri" panose="020F0502020204030204" pitchFamily="34" charset="0"/>
              </a:defRPr>
            </a:lvl5pPr>
          </a:lstStyle>
          <a:p>
            <a:pPr lvl="0"/>
            <a:r>
              <a:rPr lang="en-US" dirty="0"/>
              <a:t>Click to edit. 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</a:t>
            </a:r>
            <a:endParaRPr lang="en-AU" dirty="0"/>
          </a:p>
        </p:txBody>
      </p:sp>
      <p:sp>
        <p:nvSpPr>
          <p:cNvPr id="11" name="Text Placeholder 3">
            <a:extLst>
              <a:ext uri="{FF2B5EF4-FFF2-40B4-BE49-F238E27FC236}">
                <a16:creationId xmlns:a16="http://schemas.microsoft.com/office/drawing/2014/main" id="{C1ED8892-059C-465B-A6DE-4200879D062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936978" y="3363881"/>
            <a:ext cx="3070578" cy="677542"/>
          </a:xfrm>
        </p:spPr>
        <p:txBody>
          <a:bodyPr lIns="0" tIns="0" rIns="0" bIns="0" anchor="b">
            <a:normAutofit/>
          </a:bodyPr>
          <a:lstStyle>
            <a:lvl1pPr marL="0" indent="0" algn="r">
              <a:lnSpc>
                <a:spcPct val="100000"/>
              </a:lnSpc>
              <a:buNone/>
              <a:defRPr sz="1600" b="1" i="0" cap="all" baseline="0">
                <a:solidFill>
                  <a:srgbClr val="30AEB6"/>
                </a:solidFill>
                <a:latin typeface="Calibri" panose="020F0502020204030204" pitchFamily="34" charset="0"/>
              </a:defRPr>
            </a:lvl1pPr>
            <a:lvl2pPr marL="457200" indent="0">
              <a:lnSpc>
                <a:spcPct val="100000"/>
              </a:lnSpc>
              <a:buNone/>
              <a:defRPr sz="1200" baseline="0">
                <a:solidFill>
                  <a:schemeClr val="bg1"/>
                </a:solidFill>
                <a:latin typeface="Calibri" panose="020F0502020204030204" pitchFamily="34" charset="0"/>
              </a:defRPr>
            </a:lvl2pPr>
            <a:lvl3pPr marL="914400" indent="0">
              <a:lnSpc>
                <a:spcPct val="100000"/>
              </a:lnSpc>
              <a:buNone/>
              <a:defRPr sz="1200" baseline="0">
                <a:solidFill>
                  <a:schemeClr val="bg1"/>
                </a:solidFill>
                <a:latin typeface="Calibri" panose="020F0502020204030204" pitchFamily="34" charset="0"/>
              </a:defRPr>
            </a:lvl3pPr>
            <a:lvl4pPr marL="1371600" indent="0">
              <a:lnSpc>
                <a:spcPct val="100000"/>
              </a:lnSpc>
              <a:buNone/>
              <a:defRPr sz="1200" baseline="0">
                <a:solidFill>
                  <a:schemeClr val="bg1"/>
                </a:solidFill>
                <a:latin typeface="Calibri" panose="020F0502020204030204" pitchFamily="34" charset="0"/>
              </a:defRPr>
            </a:lvl4pPr>
            <a:lvl5pPr marL="1828800" indent="0">
              <a:lnSpc>
                <a:spcPct val="100000"/>
              </a:lnSpc>
              <a:buNone/>
              <a:defRPr sz="1200" baseline="0">
                <a:solidFill>
                  <a:schemeClr val="bg1"/>
                </a:solidFill>
                <a:latin typeface="Calibri" panose="020F0502020204030204" pitchFamily="34" charset="0"/>
              </a:defRPr>
            </a:lvl5pPr>
          </a:lstStyle>
          <a:p>
            <a:r>
              <a:rPr lang="en-US" dirty="0"/>
              <a:t>Click to edit slide content</a:t>
            </a:r>
            <a:endParaRPr lang="en-AU" dirty="0"/>
          </a:p>
        </p:txBody>
      </p:sp>
      <p:sp>
        <p:nvSpPr>
          <p:cNvPr id="13" name="Text Placeholder 3">
            <a:extLst>
              <a:ext uri="{FF2B5EF4-FFF2-40B4-BE49-F238E27FC236}">
                <a16:creationId xmlns:a16="http://schemas.microsoft.com/office/drawing/2014/main" id="{DFB21EBA-5590-4950-8EF3-782EDFF5BE7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851422" y="2223704"/>
            <a:ext cx="3070578" cy="1038785"/>
          </a:xfrm>
        </p:spPr>
        <p:txBody>
          <a:bodyPr lIns="0" tIns="0" rIns="0" bIns="0">
            <a:normAutofit/>
          </a:bodyPr>
          <a:lstStyle>
            <a:lvl1pPr marL="0" indent="0" algn="l">
              <a:lnSpc>
                <a:spcPct val="100000"/>
              </a:lnSpc>
              <a:buNone/>
              <a:defRPr sz="1200" baseline="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457200" indent="0">
              <a:lnSpc>
                <a:spcPct val="100000"/>
              </a:lnSpc>
              <a:buNone/>
              <a:defRPr sz="1200" baseline="0">
                <a:solidFill>
                  <a:schemeClr val="bg1"/>
                </a:solidFill>
                <a:latin typeface="Calibri" panose="020F0502020204030204" pitchFamily="34" charset="0"/>
              </a:defRPr>
            </a:lvl2pPr>
            <a:lvl3pPr marL="914400" indent="0">
              <a:lnSpc>
                <a:spcPct val="100000"/>
              </a:lnSpc>
              <a:buNone/>
              <a:defRPr sz="1200" baseline="0">
                <a:solidFill>
                  <a:schemeClr val="bg1"/>
                </a:solidFill>
                <a:latin typeface="Calibri" panose="020F0502020204030204" pitchFamily="34" charset="0"/>
              </a:defRPr>
            </a:lvl3pPr>
            <a:lvl4pPr marL="1371600" indent="0">
              <a:lnSpc>
                <a:spcPct val="100000"/>
              </a:lnSpc>
              <a:buNone/>
              <a:defRPr sz="1200" baseline="0">
                <a:solidFill>
                  <a:schemeClr val="bg1"/>
                </a:solidFill>
                <a:latin typeface="Calibri" panose="020F0502020204030204" pitchFamily="34" charset="0"/>
              </a:defRPr>
            </a:lvl4pPr>
            <a:lvl5pPr marL="1828800" indent="0">
              <a:lnSpc>
                <a:spcPct val="100000"/>
              </a:lnSpc>
              <a:buNone/>
              <a:defRPr sz="1200" baseline="0">
                <a:solidFill>
                  <a:schemeClr val="bg1"/>
                </a:solidFill>
                <a:latin typeface="Calibri" panose="020F0502020204030204" pitchFamily="34" charset="0"/>
              </a:defRPr>
            </a:lvl5pPr>
          </a:lstStyle>
          <a:p>
            <a:pPr lvl="0"/>
            <a:r>
              <a:rPr lang="en-US" dirty="0"/>
              <a:t>Click to edit. 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</a:t>
            </a:r>
            <a:endParaRPr lang="en-AU" dirty="0"/>
          </a:p>
        </p:txBody>
      </p:sp>
      <p:sp>
        <p:nvSpPr>
          <p:cNvPr id="14" name="Text Placeholder 3">
            <a:extLst>
              <a:ext uri="{FF2B5EF4-FFF2-40B4-BE49-F238E27FC236}">
                <a16:creationId xmlns:a16="http://schemas.microsoft.com/office/drawing/2014/main" id="{B1172484-092F-42EE-B09E-2DFF38D2D2A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851422" y="4142815"/>
            <a:ext cx="3070578" cy="1038785"/>
          </a:xfrm>
        </p:spPr>
        <p:txBody>
          <a:bodyPr lIns="0" tIns="0" rIns="0" bIns="0">
            <a:normAutofit/>
          </a:bodyPr>
          <a:lstStyle>
            <a:lvl1pPr marL="0" indent="0" algn="l">
              <a:lnSpc>
                <a:spcPct val="100000"/>
              </a:lnSpc>
              <a:buNone/>
              <a:defRPr sz="1200" baseline="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457200" indent="0">
              <a:lnSpc>
                <a:spcPct val="100000"/>
              </a:lnSpc>
              <a:buNone/>
              <a:defRPr sz="1200" baseline="0">
                <a:solidFill>
                  <a:schemeClr val="bg1"/>
                </a:solidFill>
                <a:latin typeface="Calibri" panose="020F0502020204030204" pitchFamily="34" charset="0"/>
              </a:defRPr>
            </a:lvl2pPr>
            <a:lvl3pPr marL="914400" indent="0">
              <a:lnSpc>
                <a:spcPct val="100000"/>
              </a:lnSpc>
              <a:buNone/>
              <a:defRPr sz="1200" baseline="0">
                <a:solidFill>
                  <a:schemeClr val="bg1"/>
                </a:solidFill>
                <a:latin typeface="Calibri" panose="020F0502020204030204" pitchFamily="34" charset="0"/>
              </a:defRPr>
            </a:lvl3pPr>
            <a:lvl4pPr marL="1371600" indent="0">
              <a:lnSpc>
                <a:spcPct val="100000"/>
              </a:lnSpc>
              <a:buNone/>
              <a:defRPr sz="1200" baseline="0">
                <a:solidFill>
                  <a:schemeClr val="bg1"/>
                </a:solidFill>
                <a:latin typeface="Calibri" panose="020F0502020204030204" pitchFamily="34" charset="0"/>
              </a:defRPr>
            </a:lvl4pPr>
            <a:lvl5pPr marL="1828800" indent="0">
              <a:lnSpc>
                <a:spcPct val="100000"/>
              </a:lnSpc>
              <a:buNone/>
              <a:defRPr sz="1200" baseline="0">
                <a:solidFill>
                  <a:schemeClr val="bg1"/>
                </a:solidFill>
                <a:latin typeface="Calibri" panose="020F0502020204030204" pitchFamily="34" charset="0"/>
              </a:defRPr>
            </a:lvl5pPr>
          </a:lstStyle>
          <a:p>
            <a:pPr lvl="0"/>
            <a:r>
              <a:rPr lang="en-US" dirty="0"/>
              <a:t>Click to edit. 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</a:t>
            </a:r>
            <a:endParaRPr lang="en-AU" dirty="0"/>
          </a:p>
        </p:txBody>
      </p:sp>
      <p:sp>
        <p:nvSpPr>
          <p:cNvPr id="15" name="Text Placeholder 3">
            <a:extLst>
              <a:ext uri="{FF2B5EF4-FFF2-40B4-BE49-F238E27FC236}">
                <a16:creationId xmlns:a16="http://schemas.microsoft.com/office/drawing/2014/main" id="{112F1E4E-EAB5-4B83-8444-F9AF3B1E3090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851422" y="3363881"/>
            <a:ext cx="3070578" cy="677542"/>
          </a:xfrm>
        </p:spPr>
        <p:txBody>
          <a:bodyPr lIns="0" tIns="0" rIns="0" bIns="0" anchor="b">
            <a:normAutofit/>
          </a:bodyPr>
          <a:lstStyle>
            <a:lvl1pPr marL="0" indent="0" algn="l">
              <a:lnSpc>
                <a:spcPct val="100000"/>
              </a:lnSpc>
              <a:buNone/>
              <a:defRPr sz="1600" b="1" i="0" cap="all" baseline="0">
                <a:solidFill>
                  <a:srgbClr val="30AEB6"/>
                </a:solidFill>
                <a:latin typeface="Calibri" panose="020F0502020204030204" pitchFamily="34" charset="0"/>
              </a:defRPr>
            </a:lvl1pPr>
            <a:lvl2pPr marL="457200" indent="0">
              <a:lnSpc>
                <a:spcPct val="100000"/>
              </a:lnSpc>
              <a:buNone/>
              <a:defRPr sz="1200" baseline="0">
                <a:solidFill>
                  <a:schemeClr val="bg1"/>
                </a:solidFill>
                <a:latin typeface="Calibri" panose="020F0502020204030204" pitchFamily="34" charset="0"/>
              </a:defRPr>
            </a:lvl2pPr>
            <a:lvl3pPr marL="914400" indent="0">
              <a:lnSpc>
                <a:spcPct val="100000"/>
              </a:lnSpc>
              <a:buNone/>
              <a:defRPr sz="1200" baseline="0">
                <a:solidFill>
                  <a:schemeClr val="bg1"/>
                </a:solidFill>
                <a:latin typeface="Calibri" panose="020F0502020204030204" pitchFamily="34" charset="0"/>
              </a:defRPr>
            </a:lvl3pPr>
            <a:lvl4pPr marL="1371600" indent="0">
              <a:lnSpc>
                <a:spcPct val="100000"/>
              </a:lnSpc>
              <a:buNone/>
              <a:defRPr sz="1200" baseline="0">
                <a:solidFill>
                  <a:schemeClr val="bg1"/>
                </a:solidFill>
                <a:latin typeface="Calibri" panose="020F0502020204030204" pitchFamily="34" charset="0"/>
              </a:defRPr>
            </a:lvl4pPr>
            <a:lvl5pPr marL="1828800" indent="0">
              <a:lnSpc>
                <a:spcPct val="100000"/>
              </a:lnSpc>
              <a:buNone/>
              <a:defRPr sz="1200" baseline="0">
                <a:solidFill>
                  <a:schemeClr val="bg1"/>
                </a:solidFill>
                <a:latin typeface="Calibri" panose="020F0502020204030204" pitchFamily="34" charset="0"/>
              </a:defRPr>
            </a:lvl5pPr>
          </a:lstStyle>
          <a:p>
            <a:r>
              <a:rPr lang="en-US" dirty="0"/>
              <a:t>Click to edit slide content</a:t>
            </a:r>
            <a:endParaRPr lang="en-AU" dirty="0"/>
          </a:p>
        </p:txBody>
      </p:sp>
      <p:sp>
        <p:nvSpPr>
          <p:cNvPr id="16" name="Text Placeholder 3">
            <a:extLst>
              <a:ext uri="{FF2B5EF4-FFF2-40B4-BE49-F238E27FC236}">
                <a16:creationId xmlns:a16="http://schemas.microsoft.com/office/drawing/2014/main" id="{E975B37D-8744-4AA3-9621-ADC0808F92E8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7851422" y="1230489"/>
            <a:ext cx="3070578" cy="891823"/>
          </a:xfrm>
        </p:spPr>
        <p:txBody>
          <a:bodyPr lIns="0" tIns="0" rIns="0" bIns="0" anchor="b">
            <a:normAutofit/>
          </a:bodyPr>
          <a:lstStyle>
            <a:lvl1pPr marL="0" indent="0" algn="l">
              <a:lnSpc>
                <a:spcPct val="100000"/>
              </a:lnSpc>
              <a:buNone/>
              <a:defRPr sz="1600" b="1" i="0" cap="all" baseline="0">
                <a:solidFill>
                  <a:srgbClr val="30AEB6"/>
                </a:solidFill>
                <a:latin typeface="Calibri" panose="020F0502020204030204" pitchFamily="34" charset="0"/>
              </a:defRPr>
            </a:lvl1pPr>
            <a:lvl2pPr marL="457200" indent="0">
              <a:lnSpc>
                <a:spcPct val="100000"/>
              </a:lnSpc>
              <a:buNone/>
              <a:defRPr sz="1200" baseline="0">
                <a:solidFill>
                  <a:schemeClr val="bg1"/>
                </a:solidFill>
                <a:latin typeface="Calibri" panose="020F0502020204030204" pitchFamily="34" charset="0"/>
              </a:defRPr>
            </a:lvl2pPr>
            <a:lvl3pPr marL="914400" indent="0">
              <a:lnSpc>
                <a:spcPct val="100000"/>
              </a:lnSpc>
              <a:buNone/>
              <a:defRPr sz="1200" baseline="0">
                <a:solidFill>
                  <a:schemeClr val="bg1"/>
                </a:solidFill>
                <a:latin typeface="Calibri" panose="020F0502020204030204" pitchFamily="34" charset="0"/>
              </a:defRPr>
            </a:lvl3pPr>
            <a:lvl4pPr marL="1371600" indent="0">
              <a:lnSpc>
                <a:spcPct val="100000"/>
              </a:lnSpc>
              <a:buNone/>
              <a:defRPr sz="1200" baseline="0">
                <a:solidFill>
                  <a:schemeClr val="bg1"/>
                </a:solidFill>
                <a:latin typeface="Calibri" panose="020F0502020204030204" pitchFamily="34" charset="0"/>
              </a:defRPr>
            </a:lvl4pPr>
            <a:lvl5pPr marL="1828800" indent="0">
              <a:lnSpc>
                <a:spcPct val="100000"/>
              </a:lnSpc>
              <a:buNone/>
              <a:defRPr sz="1200" baseline="0">
                <a:solidFill>
                  <a:schemeClr val="bg1"/>
                </a:solidFill>
                <a:latin typeface="Calibri" panose="020F0502020204030204" pitchFamily="34" charset="0"/>
              </a:defRPr>
            </a:lvl5pPr>
          </a:lstStyle>
          <a:p>
            <a:r>
              <a:rPr lang="en-US" dirty="0"/>
              <a:t>Click to edit slide content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7078523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g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522B96-734E-4F36-9D3E-50D3FE68E0C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225974" y="1296508"/>
            <a:ext cx="10512077" cy="598971"/>
          </a:xfrm>
        </p:spPr>
        <p:txBody>
          <a:bodyPr lIns="0" tIns="0" rIns="0" bIns="0" anchor="t" anchorCtr="0">
            <a:noAutofit/>
          </a:bodyPr>
          <a:lstStyle>
            <a:lvl1pPr>
              <a:lnSpc>
                <a:spcPts val="5500"/>
              </a:lnSpc>
              <a:defRPr sz="4500" b="1" baseline="0">
                <a:latin typeface="Calibri" panose="020F0502020204030204" pitchFamily="34" charset="0"/>
              </a:defRPr>
            </a:lvl1pPr>
          </a:lstStyle>
          <a:p>
            <a:r>
              <a:rPr lang="en-US" dirty="0"/>
              <a:t>CLICK TO EDIT SLIDE TITLE</a:t>
            </a:r>
            <a:endParaRPr lang="en-AU" dirty="0"/>
          </a:p>
        </p:txBody>
      </p:sp>
      <p:sp>
        <p:nvSpPr>
          <p:cNvPr id="6" name="Subtitle 2">
            <a:extLst>
              <a:ext uri="{FF2B5EF4-FFF2-40B4-BE49-F238E27FC236}">
                <a16:creationId xmlns:a16="http://schemas.microsoft.com/office/drawing/2014/main" id="{7D6881A8-6A8E-463D-86AE-EF8D554171B9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225974" y="2140092"/>
            <a:ext cx="3335009" cy="511804"/>
          </a:xfrm>
        </p:spPr>
        <p:txBody>
          <a:bodyPr lIns="0" tIns="0" rIns="0" bIns="0" anchor="b">
            <a:noAutofit/>
          </a:bodyPr>
          <a:lstStyle>
            <a:lvl1pPr marL="0" indent="0" algn="l">
              <a:buNone/>
              <a:defRPr sz="1800" b="1" cap="all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slide content</a:t>
            </a:r>
            <a:endParaRPr lang="en-AU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3BAFBDB-D840-41D0-ABFF-23594CB5FD18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225974" y="2753288"/>
            <a:ext cx="2938402" cy="3394124"/>
          </a:xfrm>
        </p:spPr>
        <p:txBody>
          <a:bodyPr lIns="0" tIns="0" rIns="0" bIns="0">
            <a:normAutofit/>
          </a:bodyPr>
          <a:lstStyle>
            <a:lvl1pPr marL="0" indent="0" algn="l">
              <a:lnSpc>
                <a:spcPct val="100000"/>
              </a:lnSpc>
              <a:buNone/>
              <a:defRPr sz="1200" b="1" baseline="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457200" indent="0">
              <a:lnSpc>
                <a:spcPct val="100000"/>
              </a:lnSpc>
              <a:buNone/>
              <a:defRPr sz="1200" baseline="0">
                <a:solidFill>
                  <a:schemeClr val="bg1"/>
                </a:solidFill>
                <a:latin typeface="Calibri" panose="020F0502020204030204" pitchFamily="34" charset="0"/>
              </a:defRPr>
            </a:lvl2pPr>
            <a:lvl3pPr marL="914400" indent="0">
              <a:lnSpc>
                <a:spcPct val="100000"/>
              </a:lnSpc>
              <a:buNone/>
              <a:defRPr sz="1200" baseline="0">
                <a:solidFill>
                  <a:schemeClr val="bg1"/>
                </a:solidFill>
                <a:latin typeface="Calibri" panose="020F0502020204030204" pitchFamily="34" charset="0"/>
              </a:defRPr>
            </a:lvl3pPr>
            <a:lvl4pPr marL="1371600" indent="0">
              <a:lnSpc>
                <a:spcPct val="100000"/>
              </a:lnSpc>
              <a:buNone/>
              <a:defRPr sz="1200" baseline="0">
                <a:solidFill>
                  <a:schemeClr val="bg1"/>
                </a:solidFill>
                <a:latin typeface="Calibri" panose="020F0502020204030204" pitchFamily="34" charset="0"/>
              </a:defRPr>
            </a:lvl4pPr>
            <a:lvl5pPr marL="1828800" indent="0">
              <a:lnSpc>
                <a:spcPct val="100000"/>
              </a:lnSpc>
              <a:buNone/>
              <a:defRPr sz="1200" baseline="0">
                <a:solidFill>
                  <a:schemeClr val="bg1"/>
                </a:solidFill>
                <a:latin typeface="Calibri" panose="020F0502020204030204" pitchFamily="34" charset="0"/>
              </a:defRPr>
            </a:lvl5pPr>
          </a:lstStyle>
          <a:p>
            <a:pPr lvl="0"/>
            <a:r>
              <a:rPr lang="en-US" dirty="0"/>
              <a:t>Click to edit. 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sed do </a:t>
            </a:r>
            <a:r>
              <a:rPr lang="en-US" dirty="0" err="1"/>
              <a:t>eiusmod</a:t>
            </a:r>
            <a:r>
              <a:rPr lang="en-US" dirty="0"/>
              <a:t> </a:t>
            </a:r>
            <a:r>
              <a:rPr lang="en-US" dirty="0" err="1"/>
              <a:t>tempor</a:t>
            </a:r>
            <a:r>
              <a:rPr lang="en-US" dirty="0"/>
              <a:t> </a:t>
            </a:r>
            <a:r>
              <a:rPr lang="en-US" dirty="0" err="1"/>
              <a:t>incididunt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labore</a:t>
            </a:r>
            <a:r>
              <a:rPr lang="en-US" dirty="0"/>
              <a:t> et dolore magna </a:t>
            </a:r>
            <a:r>
              <a:rPr lang="en-US" dirty="0" err="1"/>
              <a:t>aliqua</a:t>
            </a:r>
            <a:r>
              <a:rPr lang="en-US" dirty="0"/>
              <a:t>. Ut </a:t>
            </a:r>
            <a:r>
              <a:rPr lang="en-US" dirty="0" err="1"/>
              <a:t>enim</a:t>
            </a:r>
            <a:r>
              <a:rPr lang="en-US" dirty="0"/>
              <a:t> ad minim </a:t>
            </a:r>
            <a:r>
              <a:rPr lang="en-US" dirty="0" err="1"/>
              <a:t>veniam</a:t>
            </a:r>
            <a:r>
              <a:rPr lang="en-US" dirty="0"/>
              <a:t>,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nostrud</a:t>
            </a:r>
            <a:r>
              <a:rPr lang="en-US" dirty="0"/>
              <a:t> exercitation </a:t>
            </a:r>
            <a:r>
              <a:rPr lang="en-US" dirty="0" err="1"/>
              <a:t>ullamco</a:t>
            </a:r>
            <a:r>
              <a:rPr lang="en-US" dirty="0"/>
              <a:t> </a:t>
            </a:r>
            <a:r>
              <a:rPr lang="en-US" dirty="0" err="1"/>
              <a:t>laboris</a:t>
            </a:r>
            <a:r>
              <a:rPr lang="en-US" dirty="0"/>
              <a:t> nisi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aliquip</a:t>
            </a:r>
            <a:r>
              <a:rPr lang="en-US" dirty="0"/>
              <a:t> ex </a:t>
            </a:r>
            <a:r>
              <a:rPr lang="en-US" dirty="0" err="1"/>
              <a:t>ea</a:t>
            </a:r>
            <a:r>
              <a:rPr lang="en-US" dirty="0"/>
              <a:t> </a:t>
            </a:r>
            <a:r>
              <a:rPr lang="en-US" dirty="0" err="1"/>
              <a:t>commodo</a:t>
            </a:r>
            <a:r>
              <a:rPr lang="en-US" dirty="0"/>
              <a:t> </a:t>
            </a:r>
            <a:r>
              <a:rPr lang="en-US" dirty="0" err="1"/>
              <a:t>consequat</a:t>
            </a:r>
            <a:r>
              <a:rPr lang="en-US" dirty="0"/>
              <a:t>. </a:t>
            </a:r>
            <a:br>
              <a:rPr lang="en-US" dirty="0"/>
            </a:br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sed do </a:t>
            </a:r>
            <a:r>
              <a:rPr lang="en-US" dirty="0" err="1"/>
              <a:t>eiusmod</a:t>
            </a:r>
            <a:r>
              <a:rPr lang="en-US" dirty="0"/>
              <a:t> </a:t>
            </a:r>
            <a:r>
              <a:rPr lang="en-US" dirty="0" err="1"/>
              <a:t>tempor</a:t>
            </a:r>
            <a:r>
              <a:rPr lang="en-US" dirty="0"/>
              <a:t> </a:t>
            </a:r>
            <a:r>
              <a:rPr lang="en-US" dirty="0" err="1"/>
              <a:t>incididunt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labore</a:t>
            </a:r>
            <a:r>
              <a:rPr lang="en-US" dirty="0"/>
              <a:t> et dolore magna </a:t>
            </a:r>
            <a:r>
              <a:rPr lang="en-US" dirty="0" err="1"/>
              <a:t>aliqua</a:t>
            </a:r>
            <a:r>
              <a:rPr lang="en-US" dirty="0"/>
              <a:t>. Ut </a:t>
            </a:r>
            <a:r>
              <a:rPr lang="en-US" dirty="0" err="1"/>
              <a:t>enim</a:t>
            </a:r>
            <a:r>
              <a:rPr lang="en-US" dirty="0"/>
              <a:t> ad minim </a:t>
            </a:r>
            <a:r>
              <a:rPr lang="en-US" dirty="0" err="1"/>
              <a:t>veniam</a:t>
            </a:r>
            <a:r>
              <a:rPr lang="en-US" dirty="0"/>
              <a:t>,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nostrud</a:t>
            </a:r>
            <a:r>
              <a:rPr lang="en-US" dirty="0"/>
              <a:t> exercitation </a:t>
            </a:r>
            <a:r>
              <a:rPr lang="en-US" dirty="0" err="1"/>
              <a:t>ullamco</a:t>
            </a:r>
            <a:r>
              <a:rPr lang="en-US" dirty="0"/>
              <a:t> </a:t>
            </a:r>
            <a:r>
              <a:rPr lang="en-US" dirty="0" err="1"/>
              <a:t>laboris</a:t>
            </a:r>
            <a:r>
              <a:rPr lang="en-US" dirty="0"/>
              <a:t> nisi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aliquip</a:t>
            </a:r>
            <a:r>
              <a:rPr lang="en-US" dirty="0"/>
              <a:t> ex </a:t>
            </a:r>
            <a:r>
              <a:rPr lang="en-US" dirty="0" err="1"/>
              <a:t>ea</a:t>
            </a:r>
            <a:r>
              <a:rPr lang="en-US" dirty="0"/>
              <a:t> </a:t>
            </a:r>
            <a:r>
              <a:rPr lang="en-US" dirty="0" err="1"/>
              <a:t>commodo</a:t>
            </a:r>
            <a:r>
              <a:rPr lang="en-US" dirty="0"/>
              <a:t> </a:t>
            </a:r>
            <a:r>
              <a:rPr lang="en-US" dirty="0" err="1"/>
              <a:t>consequat</a:t>
            </a:r>
            <a:r>
              <a:rPr lang="en-US" dirty="0"/>
              <a:t>. </a:t>
            </a:r>
            <a:endParaRPr lang="en-AU" dirty="0"/>
          </a:p>
        </p:txBody>
      </p:sp>
      <p:sp>
        <p:nvSpPr>
          <p:cNvPr id="15" name="Text Placeholder 3">
            <a:extLst>
              <a:ext uri="{FF2B5EF4-FFF2-40B4-BE49-F238E27FC236}">
                <a16:creationId xmlns:a16="http://schemas.microsoft.com/office/drawing/2014/main" id="{112F1E4E-EAB5-4B83-8444-F9AF3B1E3090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9412980" y="2018111"/>
            <a:ext cx="1759193" cy="677542"/>
          </a:xfrm>
        </p:spPr>
        <p:txBody>
          <a:bodyPr lIns="0" tIns="0" rIns="0" bIns="0" anchor="b">
            <a:normAutofit/>
          </a:bodyPr>
          <a:lstStyle>
            <a:lvl1pPr marL="0" indent="0" algn="l">
              <a:lnSpc>
                <a:spcPct val="100000"/>
              </a:lnSpc>
              <a:buNone/>
              <a:defRPr sz="1600" b="1" i="0" cap="all" baseline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</a:defRPr>
            </a:lvl1pPr>
            <a:lvl2pPr marL="457200" indent="0">
              <a:lnSpc>
                <a:spcPct val="100000"/>
              </a:lnSpc>
              <a:buNone/>
              <a:defRPr sz="1200" baseline="0">
                <a:solidFill>
                  <a:schemeClr val="bg1"/>
                </a:solidFill>
                <a:latin typeface="Calibri" panose="020F0502020204030204" pitchFamily="34" charset="0"/>
              </a:defRPr>
            </a:lvl2pPr>
            <a:lvl3pPr marL="914400" indent="0">
              <a:lnSpc>
                <a:spcPct val="100000"/>
              </a:lnSpc>
              <a:buNone/>
              <a:defRPr sz="1200" baseline="0">
                <a:solidFill>
                  <a:schemeClr val="bg1"/>
                </a:solidFill>
                <a:latin typeface="Calibri" panose="020F0502020204030204" pitchFamily="34" charset="0"/>
              </a:defRPr>
            </a:lvl3pPr>
            <a:lvl4pPr marL="1371600" indent="0">
              <a:lnSpc>
                <a:spcPct val="100000"/>
              </a:lnSpc>
              <a:buNone/>
              <a:defRPr sz="1200" baseline="0">
                <a:solidFill>
                  <a:schemeClr val="bg1"/>
                </a:solidFill>
                <a:latin typeface="Calibri" panose="020F0502020204030204" pitchFamily="34" charset="0"/>
              </a:defRPr>
            </a:lvl4pPr>
            <a:lvl5pPr marL="1828800" indent="0">
              <a:lnSpc>
                <a:spcPct val="100000"/>
              </a:lnSpc>
              <a:buNone/>
              <a:defRPr sz="1200" baseline="0">
                <a:solidFill>
                  <a:schemeClr val="bg1"/>
                </a:solidFill>
                <a:latin typeface="Calibri" panose="020F0502020204030204" pitchFamily="34" charset="0"/>
              </a:defRPr>
            </a:lvl5pPr>
          </a:lstStyle>
          <a:p>
            <a:r>
              <a:rPr lang="en-US" dirty="0"/>
              <a:t>Sample text</a:t>
            </a:r>
            <a:endParaRPr lang="en-AU" dirty="0"/>
          </a:p>
        </p:txBody>
      </p:sp>
      <p:grpSp>
        <p:nvGrpSpPr>
          <p:cNvPr id="29" name="Group 28">
            <a:extLst>
              <a:ext uri="{FF2B5EF4-FFF2-40B4-BE49-F238E27FC236}">
                <a16:creationId xmlns:a16="http://schemas.microsoft.com/office/drawing/2014/main" id="{9BDA8314-D435-44B1-AA48-FE1E781EB4A3}"/>
              </a:ext>
            </a:extLst>
          </p:cNvPr>
          <p:cNvGrpSpPr/>
          <p:nvPr userDrawn="1"/>
        </p:nvGrpSpPr>
        <p:grpSpPr>
          <a:xfrm>
            <a:off x="7289844" y="2933211"/>
            <a:ext cx="1548000" cy="1548000"/>
            <a:chOff x="7290711" y="2933211"/>
            <a:chExt cx="1548000" cy="1548000"/>
          </a:xfrm>
        </p:grpSpPr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E283BDF7-0AD7-4AA6-88C6-083011AF8728}"/>
                </a:ext>
              </a:extLst>
            </p:cNvPr>
            <p:cNvSpPr/>
            <p:nvPr userDrawn="1"/>
          </p:nvSpPr>
          <p:spPr>
            <a:xfrm>
              <a:off x="7290711" y="2933211"/>
              <a:ext cx="1548000" cy="1548000"/>
            </a:xfrm>
            <a:prstGeom prst="ellipse">
              <a:avLst/>
            </a:prstGeom>
            <a:solidFill>
              <a:srgbClr val="70D2D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AC7EA72E-5CD2-4A21-BEE0-A25BD2922236}"/>
                </a:ext>
              </a:extLst>
            </p:cNvPr>
            <p:cNvSpPr/>
            <p:nvPr userDrawn="1"/>
          </p:nvSpPr>
          <p:spPr>
            <a:xfrm>
              <a:off x="7416711" y="3059211"/>
              <a:ext cx="1296000" cy="1296000"/>
            </a:xfrm>
            <a:prstGeom prst="ellipse">
              <a:avLst/>
            </a:prstGeom>
            <a:solidFill>
              <a:srgbClr val="30AEB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1475239C-35E8-485F-BB41-C0BCE8B6CB81}"/>
              </a:ext>
            </a:extLst>
          </p:cNvPr>
          <p:cNvGrpSpPr/>
          <p:nvPr userDrawn="1"/>
        </p:nvGrpSpPr>
        <p:grpSpPr>
          <a:xfrm>
            <a:off x="9519443" y="2929927"/>
            <a:ext cx="1548000" cy="1548000"/>
            <a:chOff x="7443111" y="3085611"/>
            <a:chExt cx="1548000" cy="1548000"/>
          </a:xfrm>
        </p:grpSpPr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8C000BD9-272B-4A14-839A-683B16F64E90}"/>
                </a:ext>
              </a:extLst>
            </p:cNvPr>
            <p:cNvSpPr/>
            <p:nvPr userDrawn="1"/>
          </p:nvSpPr>
          <p:spPr>
            <a:xfrm>
              <a:off x="7443111" y="3085611"/>
              <a:ext cx="1548000" cy="1548000"/>
            </a:xfrm>
            <a:prstGeom prst="ellipse">
              <a:avLst/>
            </a:prstGeom>
            <a:solidFill>
              <a:srgbClr val="70D2D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AECFC205-E5CC-4025-BA6C-F2030621B9D6}"/>
                </a:ext>
              </a:extLst>
            </p:cNvPr>
            <p:cNvSpPr/>
            <p:nvPr userDrawn="1"/>
          </p:nvSpPr>
          <p:spPr>
            <a:xfrm>
              <a:off x="7569111" y="3211611"/>
              <a:ext cx="1296000" cy="1296000"/>
            </a:xfrm>
            <a:prstGeom prst="ellipse">
              <a:avLst/>
            </a:prstGeom>
            <a:solidFill>
              <a:srgbClr val="30AEB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94A15DD2-DA3A-454E-8B83-82526BF6EF45}"/>
              </a:ext>
            </a:extLst>
          </p:cNvPr>
          <p:cNvGrpSpPr/>
          <p:nvPr userDrawn="1"/>
        </p:nvGrpSpPr>
        <p:grpSpPr>
          <a:xfrm>
            <a:off x="5060244" y="2941934"/>
            <a:ext cx="1548000" cy="1548000"/>
            <a:chOff x="7443111" y="3085611"/>
            <a:chExt cx="1548000" cy="1548000"/>
          </a:xfrm>
        </p:grpSpPr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50D5D678-0151-4985-8CD0-F86DE7C38A69}"/>
                </a:ext>
              </a:extLst>
            </p:cNvPr>
            <p:cNvSpPr/>
            <p:nvPr userDrawn="1"/>
          </p:nvSpPr>
          <p:spPr>
            <a:xfrm>
              <a:off x="7443111" y="3085611"/>
              <a:ext cx="1548000" cy="1548000"/>
            </a:xfrm>
            <a:prstGeom prst="ellipse">
              <a:avLst/>
            </a:prstGeom>
            <a:solidFill>
              <a:srgbClr val="70D2D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81D83249-46B8-44AB-8DAD-CCBC0264B385}"/>
                </a:ext>
              </a:extLst>
            </p:cNvPr>
            <p:cNvSpPr/>
            <p:nvPr userDrawn="1"/>
          </p:nvSpPr>
          <p:spPr>
            <a:xfrm>
              <a:off x="7569111" y="3211611"/>
              <a:ext cx="1296000" cy="1296000"/>
            </a:xfrm>
            <a:prstGeom prst="ellipse">
              <a:avLst/>
            </a:prstGeom>
            <a:solidFill>
              <a:srgbClr val="30AEB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</p:grpSp>
      <p:sp>
        <p:nvSpPr>
          <p:cNvPr id="23" name="Text Placeholder 3">
            <a:extLst>
              <a:ext uri="{FF2B5EF4-FFF2-40B4-BE49-F238E27FC236}">
                <a16:creationId xmlns:a16="http://schemas.microsoft.com/office/drawing/2014/main" id="{68AE242D-6FF8-4761-91E5-B3B99F134578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954645" y="4615934"/>
            <a:ext cx="1759197" cy="1531478"/>
          </a:xfrm>
        </p:spPr>
        <p:txBody>
          <a:bodyPr lIns="0" tIns="0" rIns="0" bIns="0">
            <a:normAutofit/>
          </a:bodyPr>
          <a:lstStyle>
            <a:lvl1pPr marL="0" indent="0" algn="ctr">
              <a:lnSpc>
                <a:spcPct val="100000"/>
              </a:lnSpc>
              <a:buNone/>
              <a:defRPr sz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</a:defRPr>
            </a:lvl1pPr>
            <a:lvl2pPr marL="457200" indent="0">
              <a:lnSpc>
                <a:spcPct val="100000"/>
              </a:lnSpc>
              <a:buNone/>
              <a:defRPr sz="1200" baseline="0">
                <a:solidFill>
                  <a:schemeClr val="bg1"/>
                </a:solidFill>
                <a:latin typeface="Calibri" panose="020F0502020204030204" pitchFamily="34" charset="0"/>
              </a:defRPr>
            </a:lvl2pPr>
            <a:lvl3pPr marL="914400" indent="0">
              <a:lnSpc>
                <a:spcPct val="100000"/>
              </a:lnSpc>
              <a:buNone/>
              <a:defRPr sz="1200" baseline="0">
                <a:solidFill>
                  <a:schemeClr val="bg1"/>
                </a:solidFill>
                <a:latin typeface="Calibri" panose="020F0502020204030204" pitchFamily="34" charset="0"/>
              </a:defRPr>
            </a:lvl3pPr>
            <a:lvl4pPr marL="1371600" indent="0">
              <a:lnSpc>
                <a:spcPct val="100000"/>
              </a:lnSpc>
              <a:buNone/>
              <a:defRPr sz="1200" baseline="0">
                <a:solidFill>
                  <a:schemeClr val="bg1"/>
                </a:solidFill>
                <a:latin typeface="Calibri" panose="020F0502020204030204" pitchFamily="34" charset="0"/>
              </a:defRPr>
            </a:lvl4pPr>
            <a:lvl5pPr marL="1828800" indent="0">
              <a:lnSpc>
                <a:spcPct val="100000"/>
              </a:lnSpc>
              <a:buNone/>
              <a:defRPr sz="1200" baseline="0">
                <a:solidFill>
                  <a:schemeClr val="bg1"/>
                </a:solidFill>
                <a:latin typeface="Calibri" panose="020F0502020204030204" pitchFamily="34" charset="0"/>
              </a:defRPr>
            </a:lvl5pPr>
          </a:lstStyle>
          <a:p>
            <a:pPr lvl="0"/>
            <a:r>
              <a:rPr lang="en-US" dirty="0"/>
              <a:t>Click to edit. 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sed do </a:t>
            </a:r>
            <a:r>
              <a:rPr lang="en-US" dirty="0" err="1"/>
              <a:t>eiusmod</a:t>
            </a:r>
            <a:r>
              <a:rPr lang="en-US" dirty="0"/>
              <a:t> </a:t>
            </a:r>
            <a:r>
              <a:rPr lang="en-US" dirty="0" err="1"/>
              <a:t>tempor</a:t>
            </a:r>
            <a:r>
              <a:rPr lang="en-US" dirty="0"/>
              <a:t> </a:t>
            </a:r>
            <a:r>
              <a:rPr lang="en-US" dirty="0" err="1"/>
              <a:t>incididunt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labore</a:t>
            </a:r>
            <a:r>
              <a:rPr lang="en-US" dirty="0"/>
              <a:t> et magna </a:t>
            </a:r>
            <a:r>
              <a:rPr lang="en-US" dirty="0" err="1"/>
              <a:t>aliqua</a:t>
            </a:r>
            <a:r>
              <a:rPr lang="en-US" dirty="0"/>
              <a:t>. </a:t>
            </a:r>
            <a:endParaRPr lang="en-AU" dirty="0"/>
          </a:p>
        </p:txBody>
      </p:sp>
      <p:sp>
        <p:nvSpPr>
          <p:cNvPr id="24" name="Text Placeholder 3">
            <a:extLst>
              <a:ext uri="{FF2B5EF4-FFF2-40B4-BE49-F238E27FC236}">
                <a16:creationId xmlns:a16="http://schemas.microsoft.com/office/drawing/2014/main" id="{3FD22DB4-6274-4EE8-A19F-8F21C12711EC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7185112" y="4615934"/>
            <a:ext cx="1759197" cy="1531478"/>
          </a:xfrm>
        </p:spPr>
        <p:txBody>
          <a:bodyPr lIns="0" tIns="0" rIns="0" bIns="0">
            <a:normAutofit/>
          </a:bodyPr>
          <a:lstStyle>
            <a:lvl1pPr marL="0" indent="0" algn="ctr">
              <a:lnSpc>
                <a:spcPct val="100000"/>
              </a:lnSpc>
              <a:buNone/>
              <a:defRPr sz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</a:defRPr>
            </a:lvl1pPr>
            <a:lvl2pPr marL="457200" indent="0">
              <a:lnSpc>
                <a:spcPct val="100000"/>
              </a:lnSpc>
              <a:buNone/>
              <a:defRPr sz="1200" baseline="0">
                <a:solidFill>
                  <a:schemeClr val="bg1"/>
                </a:solidFill>
                <a:latin typeface="Calibri" panose="020F0502020204030204" pitchFamily="34" charset="0"/>
              </a:defRPr>
            </a:lvl2pPr>
            <a:lvl3pPr marL="914400" indent="0">
              <a:lnSpc>
                <a:spcPct val="100000"/>
              </a:lnSpc>
              <a:buNone/>
              <a:defRPr sz="1200" baseline="0">
                <a:solidFill>
                  <a:schemeClr val="bg1"/>
                </a:solidFill>
                <a:latin typeface="Calibri" panose="020F0502020204030204" pitchFamily="34" charset="0"/>
              </a:defRPr>
            </a:lvl3pPr>
            <a:lvl4pPr marL="1371600" indent="0">
              <a:lnSpc>
                <a:spcPct val="100000"/>
              </a:lnSpc>
              <a:buNone/>
              <a:defRPr sz="1200" baseline="0">
                <a:solidFill>
                  <a:schemeClr val="bg1"/>
                </a:solidFill>
                <a:latin typeface="Calibri" panose="020F0502020204030204" pitchFamily="34" charset="0"/>
              </a:defRPr>
            </a:lvl4pPr>
            <a:lvl5pPr marL="1828800" indent="0">
              <a:lnSpc>
                <a:spcPct val="100000"/>
              </a:lnSpc>
              <a:buNone/>
              <a:defRPr sz="1200" baseline="0">
                <a:solidFill>
                  <a:schemeClr val="bg1"/>
                </a:solidFill>
                <a:latin typeface="Calibri" panose="020F0502020204030204" pitchFamily="34" charset="0"/>
              </a:defRPr>
            </a:lvl5pPr>
          </a:lstStyle>
          <a:p>
            <a:pPr lvl="0"/>
            <a:r>
              <a:rPr lang="en-US" dirty="0"/>
              <a:t>Click to edit. 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sed do </a:t>
            </a:r>
            <a:r>
              <a:rPr lang="en-US" dirty="0" err="1"/>
              <a:t>eiusmod</a:t>
            </a:r>
            <a:r>
              <a:rPr lang="en-US" dirty="0"/>
              <a:t> </a:t>
            </a:r>
            <a:r>
              <a:rPr lang="en-US" dirty="0" err="1"/>
              <a:t>tempor</a:t>
            </a:r>
            <a:r>
              <a:rPr lang="en-US" dirty="0"/>
              <a:t> </a:t>
            </a:r>
            <a:r>
              <a:rPr lang="en-US" dirty="0" err="1"/>
              <a:t>incididunt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labore</a:t>
            </a:r>
            <a:r>
              <a:rPr lang="en-US" dirty="0"/>
              <a:t> et magna </a:t>
            </a:r>
            <a:r>
              <a:rPr lang="en-US" dirty="0" err="1"/>
              <a:t>aliqua</a:t>
            </a:r>
            <a:r>
              <a:rPr lang="en-US" dirty="0"/>
              <a:t>. </a:t>
            </a:r>
            <a:endParaRPr lang="en-AU" dirty="0"/>
          </a:p>
        </p:txBody>
      </p:sp>
      <p:sp>
        <p:nvSpPr>
          <p:cNvPr id="25" name="Text Placeholder 3">
            <a:extLst>
              <a:ext uri="{FF2B5EF4-FFF2-40B4-BE49-F238E27FC236}">
                <a16:creationId xmlns:a16="http://schemas.microsoft.com/office/drawing/2014/main" id="{A98EB0AD-B9E8-4A6A-BDD9-855DF1B56032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9415579" y="4615934"/>
            <a:ext cx="1759197" cy="1531478"/>
          </a:xfrm>
        </p:spPr>
        <p:txBody>
          <a:bodyPr lIns="0" tIns="0" rIns="0" bIns="0">
            <a:normAutofit/>
          </a:bodyPr>
          <a:lstStyle>
            <a:lvl1pPr marL="0" indent="0" algn="ctr">
              <a:lnSpc>
                <a:spcPct val="100000"/>
              </a:lnSpc>
              <a:buNone/>
              <a:defRPr sz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</a:defRPr>
            </a:lvl1pPr>
            <a:lvl2pPr marL="457200" indent="0">
              <a:lnSpc>
                <a:spcPct val="100000"/>
              </a:lnSpc>
              <a:buNone/>
              <a:defRPr sz="1200" baseline="0">
                <a:solidFill>
                  <a:schemeClr val="bg1"/>
                </a:solidFill>
                <a:latin typeface="Calibri" panose="020F0502020204030204" pitchFamily="34" charset="0"/>
              </a:defRPr>
            </a:lvl2pPr>
            <a:lvl3pPr marL="914400" indent="0">
              <a:lnSpc>
                <a:spcPct val="100000"/>
              </a:lnSpc>
              <a:buNone/>
              <a:defRPr sz="1200" baseline="0">
                <a:solidFill>
                  <a:schemeClr val="bg1"/>
                </a:solidFill>
                <a:latin typeface="Calibri" panose="020F0502020204030204" pitchFamily="34" charset="0"/>
              </a:defRPr>
            </a:lvl3pPr>
            <a:lvl4pPr marL="1371600" indent="0">
              <a:lnSpc>
                <a:spcPct val="100000"/>
              </a:lnSpc>
              <a:buNone/>
              <a:defRPr sz="1200" baseline="0">
                <a:solidFill>
                  <a:schemeClr val="bg1"/>
                </a:solidFill>
                <a:latin typeface="Calibri" panose="020F0502020204030204" pitchFamily="34" charset="0"/>
              </a:defRPr>
            </a:lvl4pPr>
            <a:lvl5pPr marL="1828800" indent="0">
              <a:lnSpc>
                <a:spcPct val="100000"/>
              </a:lnSpc>
              <a:buNone/>
              <a:defRPr sz="1200" baseline="0">
                <a:solidFill>
                  <a:schemeClr val="bg1"/>
                </a:solidFill>
                <a:latin typeface="Calibri" panose="020F0502020204030204" pitchFamily="34" charset="0"/>
              </a:defRPr>
            </a:lvl5pPr>
          </a:lstStyle>
          <a:p>
            <a:pPr lvl="0"/>
            <a:r>
              <a:rPr lang="en-US" dirty="0"/>
              <a:t>Click to edit. 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sed do </a:t>
            </a:r>
            <a:r>
              <a:rPr lang="en-US" dirty="0" err="1"/>
              <a:t>eiusmod</a:t>
            </a:r>
            <a:r>
              <a:rPr lang="en-US" dirty="0"/>
              <a:t> </a:t>
            </a:r>
            <a:r>
              <a:rPr lang="en-US" dirty="0" err="1"/>
              <a:t>tempor</a:t>
            </a:r>
            <a:r>
              <a:rPr lang="en-US" dirty="0"/>
              <a:t> </a:t>
            </a:r>
            <a:r>
              <a:rPr lang="en-US" dirty="0" err="1"/>
              <a:t>incididunt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labore</a:t>
            </a:r>
            <a:r>
              <a:rPr lang="en-US" dirty="0"/>
              <a:t> et magna </a:t>
            </a:r>
            <a:r>
              <a:rPr lang="en-US" dirty="0" err="1"/>
              <a:t>aliqua</a:t>
            </a:r>
            <a:r>
              <a:rPr lang="en-US" dirty="0"/>
              <a:t>. </a:t>
            </a:r>
            <a:endParaRPr lang="en-AU" dirty="0"/>
          </a:p>
        </p:txBody>
      </p: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D8E188FE-4555-4FF7-B1CD-A3354EADEE39}"/>
              </a:ext>
            </a:extLst>
          </p:cNvPr>
          <p:cNvCxnSpPr/>
          <p:nvPr userDrawn="1"/>
        </p:nvCxnSpPr>
        <p:spPr>
          <a:xfrm>
            <a:off x="6949044" y="2439215"/>
            <a:ext cx="0" cy="2961899"/>
          </a:xfrm>
          <a:prstGeom prst="line">
            <a:avLst/>
          </a:prstGeom>
          <a:ln w="19050">
            <a:solidFill>
              <a:schemeClr val="tx1">
                <a:lumMod val="50000"/>
                <a:lumOff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E1DFAF21-C18B-4676-88F0-A257ADFCCAAA}"/>
              </a:ext>
            </a:extLst>
          </p:cNvPr>
          <p:cNvCxnSpPr/>
          <p:nvPr userDrawn="1"/>
        </p:nvCxnSpPr>
        <p:spPr>
          <a:xfrm>
            <a:off x="9178644" y="2439215"/>
            <a:ext cx="0" cy="2961899"/>
          </a:xfrm>
          <a:prstGeom prst="line">
            <a:avLst/>
          </a:prstGeom>
          <a:ln w="19050">
            <a:solidFill>
              <a:schemeClr val="tx1">
                <a:lumMod val="50000"/>
                <a:lumOff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 Placeholder 3">
            <a:extLst>
              <a:ext uri="{FF2B5EF4-FFF2-40B4-BE49-F238E27FC236}">
                <a16:creationId xmlns:a16="http://schemas.microsoft.com/office/drawing/2014/main" id="{48713D51-9AC7-4369-BE3F-D1CE0B9DF1EB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7185112" y="2016086"/>
            <a:ext cx="1990688" cy="677542"/>
          </a:xfrm>
        </p:spPr>
        <p:txBody>
          <a:bodyPr lIns="0" tIns="0" rIns="0" bIns="0" anchor="b">
            <a:normAutofit/>
          </a:bodyPr>
          <a:lstStyle>
            <a:lvl1pPr marL="0" indent="0" algn="l">
              <a:lnSpc>
                <a:spcPct val="100000"/>
              </a:lnSpc>
              <a:buNone/>
              <a:defRPr sz="1600" b="1" i="0" cap="all" baseline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</a:defRPr>
            </a:lvl1pPr>
            <a:lvl2pPr marL="457200" indent="0">
              <a:lnSpc>
                <a:spcPct val="100000"/>
              </a:lnSpc>
              <a:buNone/>
              <a:defRPr sz="1200" baseline="0">
                <a:solidFill>
                  <a:schemeClr val="bg1"/>
                </a:solidFill>
                <a:latin typeface="Calibri" panose="020F0502020204030204" pitchFamily="34" charset="0"/>
              </a:defRPr>
            </a:lvl2pPr>
            <a:lvl3pPr marL="914400" indent="0">
              <a:lnSpc>
                <a:spcPct val="100000"/>
              </a:lnSpc>
              <a:buNone/>
              <a:defRPr sz="1200" baseline="0">
                <a:solidFill>
                  <a:schemeClr val="bg1"/>
                </a:solidFill>
                <a:latin typeface="Calibri" panose="020F0502020204030204" pitchFamily="34" charset="0"/>
              </a:defRPr>
            </a:lvl3pPr>
            <a:lvl4pPr marL="1371600" indent="0">
              <a:lnSpc>
                <a:spcPct val="100000"/>
              </a:lnSpc>
              <a:buNone/>
              <a:defRPr sz="1200" baseline="0">
                <a:solidFill>
                  <a:schemeClr val="bg1"/>
                </a:solidFill>
                <a:latin typeface="Calibri" panose="020F0502020204030204" pitchFamily="34" charset="0"/>
              </a:defRPr>
            </a:lvl4pPr>
            <a:lvl5pPr marL="1828800" indent="0">
              <a:lnSpc>
                <a:spcPct val="100000"/>
              </a:lnSpc>
              <a:buNone/>
              <a:defRPr sz="1200" baseline="0">
                <a:solidFill>
                  <a:schemeClr val="bg1"/>
                </a:solidFill>
                <a:latin typeface="Calibri" panose="020F0502020204030204" pitchFamily="34" charset="0"/>
              </a:defRPr>
            </a:lvl5pPr>
          </a:lstStyle>
          <a:p>
            <a:r>
              <a:rPr lang="en-US" dirty="0"/>
              <a:t>Sample text</a:t>
            </a:r>
            <a:endParaRPr lang="en-AU" dirty="0"/>
          </a:p>
        </p:txBody>
      </p:sp>
      <p:sp>
        <p:nvSpPr>
          <p:cNvPr id="31" name="Text Placeholder 3">
            <a:extLst>
              <a:ext uri="{FF2B5EF4-FFF2-40B4-BE49-F238E27FC236}">
                <a16:creationId xmlns:a16="http://schemas.microsoft.com/office/drawing/2014/main" id="{4C738A6F-D20F-4AAB-B532-A9ED00BD0AB1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4954645" y="2016086"/>
            <a:ext cx="1759193" cy="677542"/>
          </a:xfrm>
        </p:spPr>
        <p:txBody>
          <a:bodyPr lIns="0" tIns="0" rIns="0" bIns="0" anchor="b">
            <a:normAutofit/>
          </a:bodyPr>
          <a:lstStyle>
            <a:lvl1pPr marL="0" indent="0" algn="l">
              <a:lnSpc>
                <a:spcPct val="100000"/>
              </a:lnSpc>
              <a:buNone/>
              <a:defRPr sz="1600" b="1" i="0" cap="all" baseline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</a:defRPr>
            </a:lvl1pPr>
            <a:lvl2pPr marL="457200" indent="0">
              <a:lnSpc>
                <a:spcPct val="100000"/>
              </a:lnSpc>
              <a:buNone/>
              <a:defRPr sz="1200" baseline="0">
                <a:solidFill>
                  <a:schemeClr val="bg1"/>
                </a:solidFill>
                <a:latin typeface="Calibri" panose="020F0502020204030204" pitchFamily="34" charset="0"/>
              </a:defRPr>
            </a:lvl2pPr>
            <a:lvl3pPr marL="914400" indent="0">
              <a:lnSpc>
                <a:spcPct val="100000"/>
              </a:lnSpc>
              <a:buNone/>
              <a:defRPr sz="1200" baseline="0">
                <a:solidFill>
                  <a:schemeClr val="bg1"/>
                </a:solidFill>
                <a:latin typeface="Calibri" panose="020F0502020204030204" pitchFamily="34" charset="0"/>
              </a:defRPr>
            </a:lvl3pPr>
            <a:lvl4pPr marL="1371600" indent="0">
              <a:lnSpc>
                <a:spcPct val="100000"/>
              </a:lnSpc>
              <a:buNone/>
              <a:defRPr sz="1200" baseline="0">
                <a:solidFill>
                  <a:schemeClr val="bg1"/>
                </a:solidFill>
                <a:latin typeface="Calibri" panose="020F0502020204030204" pitchFamily="34" charset="0"/>
              </a:defRPr>
            </a:lvl4pPr>
            <a:lvl5pPr marL="1828800" indent="0">
              <a:lnSpc>
                <a:spcPct val="100000"/>
              </a:lnSpc>
              <a:buNone/>
              <a:defRPr sz="1200" baseline="0">
                <a:solidFill>
                  <a:schemeClr val="bg1"/>
                </a:solidFill>
                <a:latin typeface="Calibri" panose="020F0502020204030204" pitchFamily="34" charset="0"/>
              </a:defRPr>
            </a:lvl5pPr>
          </a:lstStyle>
          <a:p>
            <a:r>
              <a:rPr lang="en-US" dirty="0"/>
              <a:t>Sample text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9783783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g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2">
            <a:extLst>
              <a:ext uri="{FF2B5EF4-FFF2-40B4-BE49-F238E27FC236}">
                <a16:creationId xmlns:a16="http://schemas.microsoft.com/office/drawing/2014/main" id="{C46C06F6-B293-410B-90F5-F5CFE11E5CF9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281359" y="1242364"/>
            <a:ext cx="3070578" cy="891823"/>
          </a:xfrm>
        </p:spPr>
        <p:txBody>
          <a:bodyPr lIns="0" tIns="0" rIns="0" bIns="0" anchor="b">
            <a:noAutofit/>
          </a:bodyPr>
          <a:lstStyle>
            <a:lvl1pPr marL="0" indent="0" algn="r">
              <a:buNone/>
              <a:defRPr sz="1600" b="1" cap="all" baseline="0">
                <a:solidFill>
                  <a:srgbClr val="30AEB6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slide content</a:t>
            </a:r>
            <a:endParaRPr lang="en-AU" dirty="0"/>
          </a:p>
        </p:txBody>
      </p:sp>
      <p:sp>
        <p:nvSpPr>
          <p:cNvPr id="6" name="Text Placeholder 3">
            <a:extLst>
              <a:ext uri="{FF2B5EF4-FFF2-40B4-BE49-F238E27FC236}">
                <a16:creationId xmlns:a16="http://schemas.microsoft.com/office/drawing/2014/main" id="{6EC7120D-25CE-411A-9F38-1C5FD3B14D5D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281359" y="2235579"/>
            <a:ext cx="3070578" cy="1038785"/>
          </a:xfrm>
        </p:spPr>
        <p:txBody>
          <a:bodyPr lIns="0" tIns="0" rIns="0" bIns="0">
            <a:normAutofit/>
          </a:bodyPr>
          <a:lstStyle>
            <a:lvl1pPr marL="0" indent="0" algn="r">
              <a:lnSpc>
                <a:spcPct val="100000"/>
              </a:lnSpc>
              <a:buNone/>
              <a:defRPr sz="1200" baseline="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457200" indent="0">
              <a:lnSpc>
                <a:spcPct val="100000"/>
              </a:lnSpc>
              <a:buNone/>
              <a:defRPr sz="1200" baseline="0">
                <a:solidFill>
                  <a:schemeClr val="bg1"/>
                </a:solidFill>
                <a:latin typeface="Calibri" panose="020F0502020204030204" pitchFamily="34" charset="0"/>
              </a:defRPr>
            </a:lvl2pPr>
            <a:lvl3pPr marL="914400" indent="0">
              <a:lnSpc>
                <a:spcPct val="100000"/>
              </a:lnSpc>
              <a:buNone/>
              <a:defRPr sz="1200" baseline="0">
                <a:solidFill>
                  <a:schemeClr val="bg1"/>
                </a:solidFill>
                <a:latin typeface="Calibri" panose="020F0502020204030204" pitchFamily="34" charset="0"/>
              </a:defRPr>
            </a:lvl3pPr>
            <a:lvl4pPr marL="1371600" indent="0">
              <a:lnSpc>
                <a:spcPct val="100000"/>
              </a:lnSpc>
              <a:buNone/>
              <a:defRPr sz="1200" baseline="0">
                <a:solidFill>
                  <a:schemeClr val="bg1"/>
                </a:solidFill>
                <a:latin typeface="Calibri" panose="020F0502020204030204" pitchFamily="34" charset="0"/>
              </a:defRPr>
            </a:lvl4pPr>
            <a:lvl5pPr marL="1828800" indent="0">
              <a:lnSpc>
                <a:spcPct val="100000"/>
              </a:lnSpc>
              <a:buNone/>
              <a:defRPr sz="1200" baseline="0">
                <a:solidFill>
                  <a:schemeClr val="bg1"/>
                </a:solidFill>
                <a:latin typeface="Calibri" panose="020F0502020204030204" pitchFamily="34" charset="0"/>
              </a:defRPr>
            </a:lvl5pPr>
          </a:lstStyle>
          <a:p>
            <a:pPr lvl="0"/>
            <a:r>
              <a:rPr lang="en-US" dirty="0"/>
              <a:t>Click to edit. 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</a:t>
            </a:r>
            <a:endParaRPr lang="en-AU" dirty="0"/>
          </a:p>
        </p:txBody>
      </p:sp>
      <p:sp>
        <p:nvSpPr>
          <p:cNvPr id="7" name="Text Placeholder 3">
            <a:extLst>
              <a:ext uri="{FF2B5EF4-FFF2-40B4-BE49-F238E27FC236}">
                <a16:creationId xmlns:a16="http://schemas.microsoft.com/office/drawing/2014/main" id="{E6C04F66-FDFB-43DC-98F9-99A765DE62D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100803" y="2235579"/>
            <a:ext cx="3070578" cy="1038785"/>
          </a:xfrm>
        </p:spPr>
        <p:txBody>
          <a:bodyPr lIns="0" tIns="0" rIns="0" bIns="0">
            <a:normAutofit/>
          </a:bodyPr>
          <a:lstStyle>
            <a:lvl1pPr marL="0" indent="0" algn="l">
              <a:lnSpc>
                <a:spcPct val="100000"/>
              </a:lnSpc>
              <a:buNone/>
              <a:defRPr sz="1200" baseline="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457200" indent="0">
              <a:lnSpc>
                <a:spcPct val="100000"/>
              </a:lnSpc>
              <a:buNone/>
              <a:defRPr sz="1200" baseline="0">
                <a:solidFill>
                  <a:schemeClr val="bg1"/>
                </a:solidFill>
                <a:latin typeface="Calibri" panose="020F0502020204030204" pitchFamily="34" charset="0"/>
              </a:defRPr>
            </a:lvl2pPr>
            <a:lvl3pPr marL="914400" indent="0">
              <a:lnSpc>
                <a:spcPct val="100000"/>
              </a:lnSpc>
              <a:buNone/>
              <a:defRPr sz="1200" baseline="0">
                <a:solidFill>
                  <a:schemeClr val="bg1"/>
                </a:solidFill>
                <a:latin typeface="Calibri" panose="020F0502020204030204" pitchFamily="34" charset="0"/>
              </a:defRPr>
            </a:lvl3pPr>
            <a:lvl4pPr marL="1371600" indent="0">
              <a:lnSpc>
                <a:spcPct val="100000"/>
              </a:lnSpc>
              <a:buNone/>
              <a:defRPr sz="1200" baseline="0">
                <a:solidFill>
                  <a:schemeClr val="bg1"/>
                </a:solidFill>
                <a:latin typeface="Calibri" panose="020F0502020204030204" pitchFamily="34" charset="0"/>
              </a:defRPr>
            </a:lvl4pPr>
            <a:lvl5pPr marL="1828800" indent="0">
              <a:lnSpc>
                <a:spcPct val="100000"/>
              </a:lnSpc>
              <a:buNone/>
              <a:defRPr sz="1200" baseline="0">
                <a:solidFill>
                  <a:schemeClr val="bg1"/>
                </a:solidFill>
                <a:latin typeface="Calibri" panose="020F0502020204030204" pitchFamily="34" charset="0"/>
              </a:defRPr>
            </a:lvl5pPr>
          </a:lstStyle>
          <a:p>
            <a:pPr lvl="0"/>
            <a:r>
              <a:rPr lang="en-US" dirty="0"/>
              <a:t>Click to edit. 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</a:t>
            </a:r>
            <a:endParaRPr lang="en-AU" dirty="0"/>
          </a:p>
        </p:txBody>
      </p:sp>
      <p:sp>
        <p:nvSpPr>
          <p:cNvPr id="8" name="Text Placeholder 3">
            <a:extLst>
              <a:ext uri="{FF2B5EF4-FFF2-40B4-BE49-F238E27FC236}">
                <a16:creationId xmlns:a16="http://schemas.microsoft.com/office/drawing/2014/main" id="{FCF21E58-F908-4C2A-937A-A1286C08B578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100803" y="1242364"/>
            <a:ext cx="3070578" cy="891823"/>
          </a:xfrm>
        </p:spPr>
        <p:txBody>
          <a:bodyPr lIns="0" tIns="0" rIns="0" bIns="0" anchor="b">
            <a:normAutofit/>
          </a:bodyPr>
          <a:lstStyle>
            <a:lvl1pPr marL="0" indent="0" algn="l">
              <a:lnSpc>
                <a:spcPct val="100000"/>
              </a:lnSpc>
              <a:buNone/>
              <a:defRPr sz="1600" b="1" i="0" cap="all" baseline="0">
                <a:solidFill>
                  <a:srgbClr val="30AEB6"/>
                </a:solidFill>
                <a:latin typeface="Calibri" panose="020F0502020204030204" pitchFamily="34" charset="0"/>
              </a:defRPr>
            </a:lvl1pPr>
            <a:lvl2pPr marL="457200" indent="0">
              <a:lnSpc>
                <a:spcPct val="100000"/>
              </a:lnSpc>
              <a:buNone/>
              <a:defRPr sz="1200" baseline="0">
                <a:solidFill>
                  <a:schemeClr val="bg1"/>
                </a:solidFill>
                <a:latin typeface="Calibri" panose="020F0502020204030204" pitchFamily="34" charset="0"/>
              </a:defRPr>
            </a:lvl2pPr>
            <a:lvl3pPr marL="914400" indent="0">
              <a:lnSpc>
                <a:spcPct val="100000"/>
              </a:lnSpc>
              <a:buNone/>
              <a:defRPr sz="1200" baseline="0">
                <a:solidFill>
                  <a:schemeClr val="bg1"/>
                </a:solidFill>
                <a:latin typeface="Calibri" panose="020F0502020204030204" pitchFamily="34" charset="0"/>
              </a:defRPr>
            </a:lvl3pPr>
            <a:lvl4pPr marL="1371600" indent="0">
              <a:lnSpc>
                <a:spcPct val="100000"/>
              </a:lnSpc>
              <a:buNone/>
              <a:defRPr sz="1200" baseline="0">
                <a:solidFill>
                  <a:schemeClr val="bg1"/>
                </a:solidFill>
                <a:latin typeface="Calibri" panose="020F0502020204030204" pitchFamily="34" charset="0"/>
              </a:defRPr>
            </a:lvl4pPr>
            <a:lvl5pPr marL="1828800" indent="0">
              <a:lnSpc>
                <a:spcPct val="100000"/>
              </a:lnSpc>
              <a:buNone/>
              <a:defRPr sz="1200" baseline="0">
                <a:solidFill>
                  <a:schemeClr val="bg1"/>
                </a:solidFill>
                <a:latin typeface="Calibri" panose="020F0502020204030204" pitchFamily="34" charset="0"/>
              </a:defRPr>
            </a:lvl5pPr>
          </a:lstStyle>
          <a:p>
            <a:r>
              <a:rPr lang="en-US" dirty="0"/>
              <a:t>Click to edit slide content</a:t>
            </a:r>
            <a:endParaRPr lang="en-AU" dirty="0"/>
          </a:p>
        </p:txBody>
      </p:sp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6344C025-CA5C-4DF5-A4DD-3741BE724E58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291259" y="5178676"/>
            <a:ext cx="3070578" cy="1038785"/>
          </a:xfrm>
        </p:spPr>
        <p:txBody>
          <a:bodyPr lIns="0" tIns="0" rIns="0" bIns="0">
            <a:normAutofit/>
          </a:bodyPr>
          <a:lstStyle>
            <a:lvl1pPr marL="0" indent="0" algn="r">
              <a:lnSpc>
                <a:spcPct val="100000"/>
              </a:lnSpc>
              <a:buNone/>
              <a:defRPr sz="1200" baseline="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457200" indent="0">
              <a:lnSpc>
                <a:spcPct val="100000"/>
              </a:lnSpc>
              <a:buNone/>
              <a:defRPr sz="1200" baseline="0">
                <a:solidFill>
                  <a:schemeClr val="bg1"/>
                </a:solidFill>
                <a:latin typeface="Calibri" panose="020F0502020204030204" pitchFamily="34" charset="0"/>
              </a:defRPr>
            </a:lvl2pPr>
            <a:lvl3pPr marL="914400" indent="0">
              <a:lnSpc>
                <a:spcPct val="100000"/>
              </a:lnSpc>
              <a:buNone/>
              <a:defRPr sz="1200" baseline="0">
                <a:solidFill>
                  <a:schemeClr val="bg1"/>
                </a:solidFill>
                <a:latin typeface="Calibri" panose="020F0502020204030204" pitchFamily="34" charset="0"/>
              </a:defRPr>
            </a:lvl3pPr>
            <a:lvl4pPr marL="1371600" indent="0">
              <a:lnSpc>
                <a:spcPct val="100000"/>
              </a:lnSpc>
              <a:buNone/>
              <a:defRPr sz="1200" baseline="0">
                <a:solidFill>
                  <a:schemeClr val="bg1"/>
                </a:solidFill>
                <a:latin typeface="Calibri" panose="020F0502020204030204" pitchFamily="34" charset="0"/>
              </a:defRPr>
            </a:lvl4pPr>
            <a:lvl5pPr marL="1828800" indent="0">
              <a:lnSpc>
                <a:spcPct val="100000"/>
              </a:lnSpc>
              <a:buNone/>
              <a:defRPr sz="1200" baseline="0">
                <a:solidFill>
                  <a:schemeClr val="bg1"/>
                </a:solidFill>
                <a:latin typeface="Calibri" panose="020F0502020204030204" pitchFamily="34" charset="0"/>
              </a:defRPr>
            </a:lvl5pPr>
          </a:lstStyle>
          <a:p>
            <a:pPr lvl="0"/>
            <a:r>
              <a:rPr lang="en-US" dirty="0"/>
              <a:t>Click to edit. 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</a:t>
            </a:r>
            <a:endParaRPr lang="en-AU" dirty="0"/>
          </a:p>
        </p:txBody>
      </p:sp>
      <p:sp>
        <p:nvSpPr>
          <p:cNvPr id="11" name="Text Placeholder 3">
            <a:extLst>
              <a:ext uri="{FF2B5EF4-FFF2-40B4-BE49-F238E27FC236}">
                <a16:creationId xmlns:a16="http://schemas.microsoft.com/office/drawing/2014/main" id="{10B98704-DF2E-4162-8896-7994BC53EA4E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8110703" y="5178676"/>
            <a:ext cx="3070578" cy="1038785"/>
          </a:xfrm>
        </p:spPr>
        <p:txBody>
          <a:bodyPr lIns="0" tIns="0" rIns="0" bIns="0">
            <a:normAutofit/>
          </a:bodyPr>
          <a:lstStyle>
            <a:lvl1pPr marL="0" indent="0" algn="l">
              <a:lnSpc>
                <a:spcPct val="100000"/>
              </a:lnSpc>
              <a:buNone/>
              <a:defRPr sz="1200" baseline="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457200" indent="0">
              <a:lnSpc>
                <a:spcPct val="100000"/>
              </a:lnSpc>
              <a:buNone/>
              <a:defRPr sz="1200" baseline="0">
                <a:solidFill>
                  <a:schemeClr val="bg1"/>
                </a:solidFill>
                <a:latin typeface="Calibri" panose="020F0502020204030204" pitchFamily="34" charset="0"/>
              </a:defRPr>
            </a:lvl2pPr>
            <a:lvl3pPr marL="914400" indent="0">
              <a:lnSpc>
                <a:spcPct val="100000"/>
              </a:lnSpc>
              <a:buNone/>
              <a:defRPr sz="1200" baseline="0">
                <a:solidFill>
                  <a:schemeClr val="bg1"/>
                </a:solidFill>
                <a:latin typeface="Calibri" panose="020F0502020204030204" pitchFamily="34" charset="0"/>
              </a:defRPr>
            </a:lvl3pPr>
            <a:lvl4pPr marL="1371600" indent="0">
              <a:lnSpc>
                <a:spcPct val="100000"/>
              </a:lnSpc>
              <a:buNone/>
              <a:defRPr sz="1200" baseline="0">
                <a:solidFill>
                  <a:schemeClr val="bg1"/>
                </a:solidFill>
                <a:latin typeface="Calibri" panose="020F0502020204030204" pitchFamily="34" charset="0"/>
              </a:defRPr>
            </a:lvl4pPr>
            <a:lvl5pPr marL="1828800" indent="0">
              <a:lnSpc>
                <a:spcPct val="100000"/>
              </a:lnSpc>
              <a:buNone/>
              <a:defRPr sz="1200" baseline="0">
                <a:solidFill>
                  <a:schemeClr val="bg1"/>
                </a:solidFill>
                <a:latin typeface="Calibri" panose="020F0502020204030204" pitchFamily="34" charset="0"/>
              </a:defRPr>
            </a:lvl5pPr>
          </a:lstStyle>
          <a:p>
            <a:pPr lvl="0"/>
            <a:r>
              <a:rPr lang="en-US" dirty="0"/>
              <a:t>Click to edit. 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</a:t>
            </a:r>
            <a:endParaRPr lang="en-AU" dirty="0"/>
          </a:p>
        </p:txBody>
      </p:sp>
      <p:sp>
        <p:nvSpPr>
          <p:cNvPr id="12" name="Text Placeholder 3">
            <a:extLst>
              <a:ext uri="{FF2B5EF4-FFF2-40B4-BE49-F238E27FC236}">
                <a16:creationId xmlns:a16="http://schemas.microsoft.com/office/drawing/2014/main" id="{707F8D7A-94D1-4FFF-A047-9E589B19F289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8110703" y="4185461"/>
            <a:ext cx="3070578" cy="891823"/>
          </a:xfrm>
        </p:spPr>
        <p:txBody>
          <a:bodyPr lIns="0" tIns="0" rIns="0" bIns="0" anchor="b">
            <a:normAutofit/>
          </a:bodyPr>
          <a:lstStyle>
            <a:lvl1pPr marL="0" indent="0" algn="l">
              <a:lnSpc>
                <a:spcPct val="100000"/>
              </a:lnSpc>
              <a:buNone/>
              <a:defRPr sz="1600" b="1" i="0" cap="all" baseline="0">
                <a:solidFill>
                  <a:srgbClr val="30AEB6"/>
                </a:solidFill>
                <a:latin typeface="Calibri" panose="020F0502020204030204" pitchFamily="34" charset="0"/>
              </a:defRPr>
            </a:lvl1pPr>
            <a:lvl2pPr marL="457200" indent="0">
              <a:lnSpc>
                <a:spcPct val="100000"/>
              </a:lnSpc>
              <a:buNone/>
              <a:defRPr sz="1200" baseline="0">
                <a:solidFill>
                  <a:schemeClr val="bg1"/>
                </a:solidFill>
                <a:latin typeface="Calibri" panose="020F0502020204030204" pitchFamily="34" charset="0"/>
              </a:defRPr>
            </a:lvl2pPr>
            <a:lvl3pPr marL="914400" indent="0">
              <a:lnSpc>
                <a:spcPct val="100000"/>
              </a:lnSpc>
              <a:buNone/>
              <a:defRPr sz="1200" baseline="0">
                <a:solidFill>
                  <a:schemeClr val="bg1"/>
                </a:solidFill>
                <a:latin typeface="Calibri" panose="020F0502020204030204" pitchFamily="34" charset="0"/>
              </a:defRPr>
            </a:lvl3pPr>
            <a:lvl4pPr marL="1371600" indent="0">
              <a:lnSpc>
                <a:spcPct val="100000"/>
              </a:lnSpc>
              <a:buNone/>
              <a:defRPr sz="1200" baseline="0">
                <a:solidFill>
                  <a:schemeClr val="bg1"/>
                </a:solidFill>
                <a:latin typeface="Calibri" panose="020F0502020204030204" pitchFamily="34" charset="0"/>
              </a:defRPr>
            </a:lvl4pPr>
            <a:lvl5pPr marL="1828800" indent="0">
              <a:lnSpc>
                <a:spcPct val="100000"/>
              </a:lnSpc>
              <a:buNone/>
              <a:defRPr sz="1200" baseline="0">
                <a:solidFill>
                  <a:schemeClr val="bg1"/>
                </a:solidFill>
                <a:latin typeface="Calibri" panose="020F0502020204030204" pitchFamily="34" charset="0"/>
              </a:defRPr>
            </a:lvl5pPr>
          </a:lstStyle>
          <a:p>
            <a:r>
              <a:rPr lang="en-US" dirty="0"/>
              <a:t>Click to edit slide content</a:t>
            </a:r>
            <a:endParaRPr lang="en-AU" dirty="0"/>
          </a:p>
        </p:txBody>
      </p:sp>
      <p:sp>
        <p:nvSpPr>
          <p:cNvPr id="13" name="Text Placeholder 3">
            <a:extLst>
              <a:ext uri="{FF2B5EF4-FFF2-40B4-BE49-F238E27FC236}">
                <a16:creationId xmlns:a16="http://schemas.microsoft.com/office/drawing/2014/main" id="{95A57930-2AFD-43C6-A957-F79A4486C0DB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1281359" y="4185461"/>
            <a:ext cx="3070578" cy="891823"/>
          </a:xfrm>
        </p:spPr>
        <p:txBody>
          <a:bodyPr lIns="0" tIns="0" rIns="0" bIns="0" anchor="b">
            <a:normAutofit/>
          </a:bodyPr>
          <a:lstStyle>
            <a:lvl1pPr marL="0" indent="0" algn="r">
              <a:lnSpc>
                <a:spcPct val="100000"/>
              </a:lnSpc>
              <a:buNone/>
              <a:defRPr sz="1600" b="1" i="0" cap="all" baseline="0">
                <a:solidFill>
                  <a:srgbClr val="30AEB6"/>
                </a:solidFill>
                <a:latin typeface="Calibri" panose="020F0502020204030204" pitchFamily="34" charset="0"/>
              </a:defRPr>
            </a:lvl1pPr>
            <a:lvl2pPr marL="457200" indent="0">
              <a:lnSpc>
                <a:spcPct val="100000"/>
              </a:lnSpc>
              <a:buNone/>
              <a:defRPr sz="1200" baseline="0">
                <a:solidFill>
                  <a:schemeClr val="bg1"/>
                </a:solidFill>
                <a:latin typeface="Calibri" panose="020F0502020204030204" pitchFamily="34" charset="0"/>
              </a:defRPr>
            </a:lvl2pPr>
            <a:lvl3pPr marL="914400" indent="0">
              <a:lnSpc>
                <a:spcPct val="100000"/>
              </a:lnSpc>
              <a:buNone/>
              <a:defRPr sz="1200" baseline="0">
                <a:solidFill>
                  <a:schemeClr val="bg1"/>
                </a:solidFill>
                <a:latin typeface="Calibri" panose="020F0502020204030204" pitchFamily="34" charset="0"/>
              </a:defRPr>
            </a:lvl3pPr>
            <a:lvl4pPr marL="1371600" indent="0">
              <a:lnSpc>
                <a:spcPct val="100000"/>
              </a:lnSpc>
              <a:buNone/>
              <a:defRPr sz="1200" baseline="0">
                <a:solidFill>
                  <a:schemeClr val="bg1"/>
                </a:solidFill>
                <a:latin typeface="Calibri" panose="020F0502020204030204" pitchFamily="34" charset="0"/>
              </a:defRPr>
            </a:lvl4pPr>
            <a:lvl5pPr marL="1828800" indent="0">
              <a:lnSpc>
                <a:spcPct val="100000"/>
              </a:lnSpc>
              <a:buNone/>
              <a:defRPr sz="1200" baseline="0">
                <a:solidFill>
                  <a:schemeClr val="bg1"/>
                </a:solidFill>
                <a:latin typeface="Calibri" panose="020F0502020204030204" pitchFamily="34" charset="0"/>
              </a:defRPr>
            </a:lvl5pPr>
          </a:lstStyle>
          <a:p>
            <a:r>
              <a:rPr lang="en-US" dirty="0"/>
              <a:t>Click to edit slide content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068160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g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>
            <a:extLst>
              <a:ext uri="{FF2B5EF4-FFF2-40B4-BE49-F238E27FC236}">
                <a16:creationId xmlns:a16="http://schemas.microsoft.com/office/drawing/2014/main" id="{D9B59474-36CF-4C3E-A6D8-940C83C5F032}"/>
              </a:ext>
            </a:extLst>
          </p:cNvPr>
          <p:cNvGrpSpPr/>
          <p:nvPr userDrawn="1"/>
        </p:nvGrpSpPr>
        <p:grpSpPr>
          <a:xfrm>
            <a:off x="7758806" y="2610770"/>
            <a:ext cx="3264444" cy="2604463"/>
            <a:chOff x="7758806" y="2610770"/>
            <a:chExt cx="3264444" cy="2604463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1A44267E-3B5D-44D0-A29D-096240075B9B}"/>
                </a:ext>
              </a:extLst>
            </p:cNvPr>
            <p:cNvSpPr/>
            <p:nvPr userDrawn="1"/>
          </p:nvSpPr>
          <p:spPr>
            <a:xfrm>
              <a:off x="8727790" y="2793650"/>
              <a:ext cx="2295460" cy="2137891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BFF0D41E-439E-4F0B-B7BA-0D011C4EAE68}"/>
                </a:ext>
              </a:extLst>
            </p:cNvPr>
            <p:cNvGrpSpPr/>
            <p:nvPr userDrawn="1"/>
          </p:nvGrpSpPr>
          <p:grpSpPr>
            <a:xfrm>
              <a:off x="7758806" y="2610770"/>
              <a:ext cx="1091598" cy="2604463"/>
              <a:chOff x="4458488" y="2610770"/>
              <a:chExt cx="1091598" cy="2604463"/>
            </a:xfrm>
          </p:grpSpPr>
          <p:sp>
            <p:nvSpPr>
              <p:cNvPr id="9" name="Flowchart: Off-page Connector 8">
                <a:extLst>
                  <a:ext uri="{FF2B5EF4-FFF2-40B4-BE49-F238E27FC236}">
                    <a16:creationId xmlns:a16="http://schemas.microsoft.com/office/drawing/2014/main" id="{88116FB1-4243-4F51-BEBC-6E085DC119A5}"/>
                  </a:ext>
                </a:extLst>
              </p:cNvPr>
              <p:cNvSpPr/>
              <p:nvPr userDrawn="1"/>
            </p:nvSpPr>
            <p:spPr>
              <a:xfrm>
                <a:off x="4458488" y="2610770"/>
                <a:ext cx="1015300" cy="2604463"/>
              </a:xfrm>
              <a:custGeom>
                <a:avLst/>
                <a:gdLst>
                  <a:gd name="connsiteX0" fmla="*/ 0 w 10000"/>
                  <a:gd name="connsiteY0" fmla="*/ 0 h 10000"/>
                  <a:gd name="connsiteX1" fmla="*/ 10000 w 10000"/>
                  <a:gd name="connsiteY1" fmla="*/ 0 h 10000"/>
                  <a:gd name="connsiteX2" fmla="*/ 10000 w 10000"/>
                  <a:gd name="connsiteY2" fmla="*/ 8000 h 10000"/>
                  <a:gd name="connsiteX3" fmla="*/ 5000 w 10000"/>
                  <a:gd name="connsiteY3" fmla="*/ 10000 h 10000"/>
                  <a:gd name="connsiteX4" fmla="*/ 0 w 10000"/>
                  <a:gd name="connsiteY4" fmla="*/ 8000 h 10000"/>
                  <a:gd name="connsiteX5" fmla="*/ 0 w 10000"/>
                  <a:gd name="connsiteY5" fmla="*/ 0 h 10000"/>
                  <a:gd name="connsiteX0" fmla="*/ 0 w 10000"/>
                  <a:gd name="connsiteY0" fmla="*/ 0 h 10000"/>
                  <a:gd name="connsiteX1" fmla="*/ 10000 w 10000"/>
                  <a:gd name="connsiteY1" fmla="*/ 0 h 10000"/>
                  <a:gd name="connsiteX2" fmla="*/ 10000 w 10000"/>
                  <a:gd name="connsiteY2" fmla="*/ 9429 h 10000"/>
                  <a:gd name="connsiteX3" fmla="*/ 5000 w 10000"/>
                  <a:gd name="connsiteY3" fmla="*/ 10000 h 10000"/>
                  <a:gd name="connsiteX4" fmla="*/ 0 w 10000"/>
                  <a:gd name="connsiteY4" fmla="*/ 8000 h 10000"/>
                  <a:gd name="connsiteX5" fmla="*/ 0 w 10000"/>
                  <a:gd name="connsiteY5" fmla="*/ 0 h 10000"/>
                  <a:gd name="connsiteX0" fmla="*/ 0 w 10000"/>
                  <a:gd name="connsiteY0" fmla="*/ 0 h 10000"/>
                  <a:gd name="connsiteX1" fmla="*/ 10000 w 10000"/>
                  <a:gd name="connsiteY1" fmla="*/ 0 h 10000"/>
                  <a:gd name="connsiteX2" fmla="*/ 10000 w 10000"/>
                  <a:gd name="connsiteY2" fmla="*/ 9429 h 10000"/>
                  <a:gd name="connsiteX3" fmla="*/ 5000 w 10000"/>
                  <a:gd name="connsiteY3" fmla="*/ 10000 h 10000"/>
                  <a:gd name="connsiteX4" fmla="*/ 62 w 10000"/>
                  <a:gd name="connsiteY4" fmla="*/ 9429 h 10000"/>
                  <a:gd name="connsiteX5" fmla="*/ 0 w 10000"/>
                  <a:gd name="connsiteY5" fmla="*/ 0 h 10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0000" h="10000">
                    <a:moveTo>
                      <a:pt x="0" y="0"/>
                    </a:moveTo>
                    <a:lnTo>
                      <a:pt x="10000" y="0"/>
                    </a:lnTo>
                    <a:lnTo>
                      <a:pt x="10000" y="9429"/>
                    </a:lnTo>
                    <a:lnTo>
                      <a:pt x="5000" y="10000"/>
                    </a:lnTo>
                    <a:lnTo>
                      <a:pt x="62" y="9429"/>
                    </a:lnTo>
                    <a:cubicBezTo>
                      <a:pt x="41" y="6286"/>
                      <a:pt x="21" y="3143"/>
                      <a:pt x="0" y="0"/>
                    </a:cubicBezTo>
                    <a:close/>
                  </a:path>
                </a:pathLst>
              </a:custGeom>
              <a:solidFill>
                <a:srgbClr val="30AEB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AU"/>
              </a:p>
            </p:txBody>
          </p:sp>
          <p:sp>
            <p:nvSpPr>
              <p:cNvPr id="14" name="Right Triangle 13">
                <a:extLst>
                  <a:ext uri="{FF2B5EF4-FFF2-40B4-BE49-F238E27FC236}">
                    <a16:creationId xmlns:a16="http://schemas.microsoft.com/office/drawing/2014/main" id="{7B7FCFC2-1AF6-458C-8ACB-94054C8E15CC}"/>
                  </a:ext>
                </a:extLst>
              </p:cNvPr>
              <p:cNvSpPr/>
              <p:nvPr userDrawn="1"/>
            </p:nvSpPr>
            <p:spPr>
              <a:xfrm>
                <a:off x="5473788" y="2610770"/>
                <a:ext cx="76298" cy="182880"/>
              </a:xfrm>
              <a:prstGeom prst="rtTriangle">
                <a:avLst/>
              </a:prstGeom>
              <a:solidFill>
                <a:srgbClr val="25848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AU"/>
              </a:p>
            </p:txBody>
          </p:sp>
        </p:grp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47627629-AB9F-4759-9158-D74953C379B1}"/>
              </a:ext>
            </a:extLst>
          </p:cNvPr>
          <p:cNvGrpSpPr/>
          <p:nvPr userDrawn="1"/>
        </p:nvGrpSpPr>
        <p:grpSpPr>
          <a:xfrm>
            <a:off x="1174355" y="2610770"/>
            <a:ext cx="3264444" cy="2604463"/>
            <a:chOff x="7758806" y="2610770"/>
            <a:chExt cx="3264444" cy="2604463"/>
          </a:xfrm>
        </p:grpSpPr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6DEB6503-AB13-4851-9F34-A4D2532F22FE}"/>
                </a:ext>
              </a:extLst>
            </p:cNvPr>
            <p:cNvSpPr/>
            <p:nvPr userDrawn="1"/>
          </p:nvSpPr>
          <p:spPr>
            <a:xfrm>
              <a:off x="8727790" y="2793650"/>
              <a:ext cx="2295460" cy="2137891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grpSp>
          <p:nvGrpSpPr>
            <p:cNvPr id="24" name="Group 23">
              <a:extLst>
                <a:ext uri="{FF2B5EF4-FFF2-40B4-BE49-F238E27FC236}">
                  <a16:creationId xmlns:a16="http://schemas.microsoft.com/office/drawing/2014/main" id="{BF40E3AF-2CD3-43ED-AB11-57295EB960DF}"/>
                </a:ext>
              </a:extLst>
            </p:cNvPr>
            <p:cNvGrpSpPr/>
            <p:nvPr userDrawn="1"/>
          </p:nvGrpSpPr>
          <p:grpSpPr>
            <a:xfrm>
              <a:off x="7758806" y="2610770"/>
              <a:ext cx="1091598" cy="2604463"/>
              <a:chOff x="4458488" y="2610770"/>
              <a:chExt cx="1091598" cy="2604463"/>
            </a:xfrm>
          </p:grpSpPr>
          <p:sp>
            <p:nvSpPr>
              <p:cNvPr id="25" name="Flowchart: Off-page Connector 8">
                <a:extLst>
                  <a:ext uri="{FF2B5EF4-FFF2-40B4-BE49-F238E27FC236}">
                    <a16:creationId xmlns:a16="http://schemas.microsoft.com/office/drawing/2014/main" id="{AA60DC79-4BE2-4D7C-90C8-FDE76C319094}"/>
                  </a:ext>
                </a:extLst>
              </p:cNvPr>
              <p:cNvSpPr/>
              <p:nvPr userDrawn="1"/>
            </p:nvSpPr>
            <p:spPr>
              <a:xfrm>
                <a:off x="4458488" y="2610770"/>
                <a:ext cx="1015300" cy="2604463"/>
              </a:xfrm>
              <a:custGeom>
                <a:avLst/>
                <a:gdLst>
                  <a:gd name="connsiteX0" fmla="*/ 0 w 10000"/>
                  <a:gd name="connsiteY0" fmla="*/ 0 h 10000"/>
                  <a:gd name="connsiteX1" fmla="*/ 10000 w 10000"/>
                  <a:gd name="connsiteY1" fmla="*/ 0 h 10000"/>
                  <a:gd name="connsiteX2" fmla="*/ 10000 w 10000"/>
                  <a:gd name="connsiteY2" fmla="*/ 8000 h 10000"/>
                  <a:gd name="connsiteX3" fmla="*/ 5000 w 10000"/>
                  <a:gd name="connsiteY3" fmla="*/ 10000 h 10000"/>
                  <a:gd name="connsiteX4" fmla="*/ 0 w 10000"/>
                  <a:gd name="connsiteY4" fmla="*/ 8000 h 10000"/>
                  <a:gd name="connsiteX5" fmla="*/ 0 w 10000"/>
                  <a:gd name="connsiteY5" fmla="*/ 0 h 10000"/>
                  <a:gd name="connsiteX0" fmla="*/ 0 w 10000"/>
                  <a:gd name="connsiteY0" fmla="*/ 0 h 10000"/>
                  <a:gd name="connsiteX1" fmla="*/ 10000 w 10000"/>
                  <a:gd name="connsiteY1" fmla="*/ 0 h 10000"/>
                  <a:gd name="connsiteX2" fmla="*/ 10000 w 10000"/>
                  <a:gd name="connsiteY2" fmla="*/ 9429 h 10000"/>
                  <a:gd name="connsiteX3" fmla="*/ 5000 w 10000"/>
                  <a:gd name="connsiteY3" fmla="*/ 10000 h 10000"/>
                  <a:gd name="connsiteX4" fmla="*/ 0 w 10000"/>
                  <a:gd name="connsiteY4" fmla="*/ 8000 h 10000"/>
                  <a:gd name="connsiteX5" fmla="*/ 0 w 10000"/>
                  <a:gd name="connsiteY5" fmla="*/ 0 h 10000"/>
                  <a:gd name="connsiteX0" fmla="*/ 0 w 10000"/>
                  <a:gd name="connsiteY0" fmla="*/ 0 h 10000"/>
                  <a:gd name="connsiteX1" fmla="*/ 10000 w 10000"/>
                  <a:gd name="connsiteY1" fmla="*/ 0 h 10000"/>
                  <a:gd name="connsiteX2" fmla="*/ 10000 w 10000"/>
                  <a:gd name="connsiteY2" fmla="*/ 9429 h 10000"/>
                  <a:gd name="connsiteX3" fmla="*/ 5000 w 10000"/>
                  <a:gd name="connsiteY3" fmla="*/ 10000 h 10000"/>
                  <a:gd name="connsiteX4" fmla="*/ 62 w 10000"/>
                  <a:gd name="connsiteY4" fmla="*/ 9429 h 10000"/>
                  <a:gd name="connsiteX5" fmla="*/ 0 w 10000"/>
                  <a:gd name="connsiteY5" fmla="*/ 0 h 10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0000" h="10000">
                    <a:moveTo>
                      <a:pt x="0" y="0"/>
                    </a:moveTo>
                    <a:lnTo>
                      <a:pt x="10000" y="0"/>
                    </a:lnTo>
                    <a:lnTo>
                      <a:pt x="10000" y="9429"/>
                    </a:lnTo>
                    <a:lnTo>
                      <a:pt x="5000" y="10000"/>
                    </a:lnTo>
                    <a:lnTo>
                      <a:pt x="62" y="9429"/>
                    </a:lnTo>
                    <a:cubicBezTo>
                      <a:pt x="41" y="6286"/>
                      <a:pt x="21" y="3143"/>
                      <a:pt x="0" y="0"/>
                    </a:cubicBezTo>
                    <a:close/>
                  </a:path>
                </a:pathLst>
              </a:custGeom>
              <a:solidFill>
                <a:srgbClr val="30AEB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AU"/>
              </a:p>
            </p:txBody>
          </p:sp>
          <p:sp>
            <p:nvSpPr>
              <p:cNvPr id="26" name="Right Triangle 25">
                <a:extLst>
                  <a:ext uri="{FF2B5EF4-FFF2-40B4-BE49-F238E27FC236}">
                    <a16:creationId xmlns:a16="http://schemas.microsoft.com/office/drawing/2014/main" id="{DD3F1C6F-E766-4028-BBDB-700FF565C099}"/>
                  </a:ext>
                </a:extLst>
              </p:cNvPr>
              <p:cNvSpPr/>
              <p:nvPr userDrawn="1"/>
            </p:nvSpPr>
            <p:spPr>
              <a:xfrm>
                <a:off x="5473788" y="2610770"/>
                <a:ext cx="76298" cy="182880"/>
              </a:xfrm>
              <a:prstGeom prst="rtTriangle">
                <a:avLst/>
              </a:prstGeom>
              <a:solidFill>
                <a:srgbClr val="25848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AU"/>
              </a:p>
            </p:txBody>
          </p:sp>
        </p:grpSp>
      </p:grpSp>
      <p:sp>
        <p:nvSpPr>
          <p:cNvPr id="7" name="Text Placeholder 3">
            <a:extLst>
              <a:ext uri="{FF2B5EF4-FFF2-40B4-BE49-F238E27FC236}">
                <a16:creationId xmlns:a16="http://schemas.microsoft.com/office/drawing/2014/main" id="{E6C04F66-FDFB-43DC-98F9-99A765DE62D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867404" y="3654517"/>
            <a:ext cx="2107329" cy="1175632"/>
          </a:xfrm>
        </p:spPr>
        <p:txBody>
          <a:bodyPr lIns="0" tIns="0" rIns="0" bIns="0">
            <a:normAutofit/>
          </a:bodyPr>
          <a:lstStyle>
            <a:lvl1pPr marL="0" indent="0" algn="l">
              <a:lnSpc>
                <a:spcPct val="100000"/>
              </a:lnSpc>
              <a:buNone/>
              <a:defRPr sz="1000" baseline="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457200" indent="0">
              <a:lnSpc>
                <a:spcPct val="100000"/>
              </a:lnSpc>
              <a:buNone/>
              <a:defRPr sz="1200" baseline="0">
                <a:solidFill>
                  <a:schemeClr val="bg1"/>
                </a:solidFill>
                <a:latin typeface="Calibri" panose="020F0502020204030204" pitchFamily="34" charset="0"/>
              </a:defRPr>
            </a:lvl2pPr>
            <a:lvl3pPr marL="914400" indent="0">
              <a:lnSpc>
                <a:spcPct val="100000"/>
              </a:lnSpc>
              <a:buNone/>
              <a:defRPr sz="1200" baseline="0">
                <a:solidFill>
                  <a:schemeClr val="bg1"/>
                </a:solidFill>
                <a:latin typeface="Calibri" panose="020F0502020204030204" pitchFamily="34" charset="0"/>
              </a:defRPr>
            </a:lvl3pPr>
            <a:lvl4pPr marL="1371600" indent="0">
              <a:lnSpc>
                <a:spcPct val="100000"/>
              </a:lnSpc>
              <a:buNone/>
              <a:defRPr sz="1200" baseline="0">
                <a:solidFill>
                  <a:schemeClr val="bg1"/>
                </a:solidFill>
                <a:latin typeface="Calibri" panose="020F0502020204030204" pitchFamily="34" charset="0"/>
              </a:defRPr>
            </a:lvl4pPr>
            <a:lvl5pPr marL="1828800" indent="0">
              <a:lnSpc>
                <a:spcPct val="100000"/>
              </a:lnSpc>
              <a:buNone/>
              <a:defRPr sz="1200" baseline="0">
                <a:solidFill>
                  <a:schemeClr val="bg1"/>
                </a:solidFill>
                <a:latin typeface="Calibri" panose="020F0502020204030204" pitchFamily="34" charset="0"/>
              </a:defRPr>
            </a:lvl5pPr>
          </a:lstStyle>
          <a:p>
            <a:pPr lvl="0"/>
            <a:r>
              <a:rPr lang="en-US" dirty="0"/>
              <a:t>Click to edit. 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</a:t>
            </a:r>
            <a:endParaRPr lang="en-AU" dirty="0"/>
          </a:p>
        </p:txBody>
      </p:sp>
      <p:sp>
        <p:nvSpPr>
          <p:cNvPr id="8" name="Text Placeholder 3">
            <a:extLst>
              <a:ext uri="{FF2B5EF4-FFF2-40B4-BE49-F238E27FC236}">
                <a16:creationId xmlns:a16="http://schemas.microsoft.com/office/drawing/2014/main" id="{FCF21E58-F908-4C2A-937A-A1286C08B578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867404" y="2844099"/>
            <a:ext cx="2107329" cy="608130"/>
          </a:xfrm>
        </p:spPr>
        <p:txBody>
          <a:bodyPr lIns="0" tIns="0" rIns="0" bIns="0" anchor="b">
            <a:normAutofit/>
          </a:bodyPr>
          <a:lstStyle>
            <a:lvl1pPr marL="0" indent="0" algn="l">
              <a:lnSpc>
                <a:spcPct val="100000"/>
              </a:lnSpc>
              <a:buNone/>
              <a:defRPr sz="1600" b="1" i="0" cap="none" baseline="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457200" indent="0">
              <a:lnSpc>
                <a:spcPct val="100000"/>
              </a:lnSpc>
              <a:buNone/>
              <a:defRPr sz="1200" baseline="0">
                <a:solidFill>
                  <a:schemeClr val="bg1"/>
                </a:solidFill>
                <a:latin typeface="Calibri" panose="020F0502020204030204" pitchFamily="34" charset="0"/>
              </a:defRPr>
            </a:lvl2pPr>
            <a:lvl3pPr marL="914400" indent="0">
              <a:lnSpc>
                <a:spcPct val="100000"/>
              </a:lnSpc>
              <a:buNone/>
              <a:defRPr sz="1200" baseline="0">
                <a:solidFill>
                  <a:schemeClr val="bg1"/>
                </a:solidFill>
                <a:latin typeface="Calibri" panose="020F0502020204030204" pitchFamily="34" charset="0"/>
              </a:defRPr>
            </a:lvl3pPr>
            <a:lvl4pPr marL="1371600" indent="0">
              <a:lnSpc>
                <a:spcPct val="100000"/>
              </a:lnSpc>
              <a:buNone/>
              <a:defRPr sz="1200" baseline="0">
                <a:solidFill>
                  <a:schemeClr val="bg1"/>
                </a:solidFill>
                <a:latin typeface="Calibri" panose="020F0502020204030204" pitchFamily="34" charset="0"/>
              </a:defRPr>
            </a:lvl4pPr>
            <a:lvl5pPr marL="1828800" indent="0">
              <a:lnSpc>
                <a:spcPct val="100000"/>
              </a:lnSpc>
              <a:buNone/>
              <a:defRPr sz="1200" baseline="0">
                <a:solidFill>
                  <a:schemeClr val="bg1"/>
                </a:solidFill>
                <a:latin typeface="Calibri" panose="020F0502020204030204" pitchFamily="34" charset="0"/>
              </a:defRPr>
            </a:lvl5pPr>
          </a:lstStyle>
          <a:p>
            <a:r>
              <a:rPr lang="en-US" dirty="0"/>
              <a:t>Click to edit sample text</a:t>
            </a:r>
            <a:endParaRPr lang="en-AU" dirty="0"/>
          </a:p>
        </p:txBody>
      </p:sp>
      <p:sp>
        <p:nvSpPr>
          <p:cNvPr id="11" name="Text Placeholder 3">
            <a:extLst>
              <a:ext uri="{FF2B5EF4-FFF2-40B4-BE49-F238E27FC236}">
                <a16:creationId xmlns:a16="http://schemas.microsoft.com/office/drawing/2014/main" id="{10B98704-DF2E-4162-8896-7994BC53EA4E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7758807" y="3597936"/>
            <a:ext cx="968984" cy="329747"/>
          </a:xfrm>
        </p:spPr>
        <p:txBody>
          <a:bodyPr lIns="0" tIns="0" rIns="0" bIns="0" anchor="ctr">
            <a:normAutofit/>
          </a:bodyPr>
          <a:lstStyle>
            <a:lvl1pPr marL="0" indent="0" algn="ctr">
              <a:lnSpc>
                <a:spcPct val="100000"/>
              </a:lnSpc>
              <a:buNone/>
              <a:defRPr sz="1200" baseline="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457200" indent="0">
              <a:lnSpc>
                <a:spcPct val="100000"/>
              </a:lnSpc>
              <a:buNone/>
              <a:defRPr sz="1200" baseline="0">
                <a:solidFill>
                  <a:schemeClr val="bg1"/>
                </a:solidFill>
                <a:latin typeface="Calibri" panose="020F0502020204030204" pitchFamily="34" charset="0"/>
              </a:defRPr>
            </a:lvl2pPr>
            <a:lvl3pPr marL="914400" indent="0">
              <a:lnSpc>
                <a:spcPct val="100000"/>
              </a:lnSpc>
              <a:buNone/>
              <a:defRPr sz="1200" baseline="0">
                <a:solidFill>
                  <a:schemeClr val="bg1"/>
                </a:solidFill>
                <a:latin typeface="Calibri" panose="020F0502020204030204" pitchFamily="34" charset="0"/>
              </a:defRPr>
            </a:lvl3pPr>
            <a:lvl4pPr marL="1371600" indent="0">
              <a:lnSpc>
                <a:spcPct val="100000"/>
              </a:lnSpc>
              <a:buNone/>
              <a:defRPr sz="1200" baseline="0">
                <a:solidFill>
                  <a:schemeClr val="bg1"/>
                </a:solidFill>
                <a:latin typeface="Calibri" panose="020F0502020204030204" pitchFamily="34" charset="0"/>
              </a:defRPr>
            </a:lvl4pPr>
            <a:lvl5pPr marL="1828800" indent="0">
              <a:lnSpc>
                <a:spcPct val="100000"/>
              </a:lnSpc>
              <a:buNone/>
              <a:defRPr sz="1200" baseline="0">
                <a:solidFill>
                  <a:schemeClr val="bg1"/>
                </a:solidFill>
                <a:latin typeface="Calibri" panose="020F0502020204030204" pitchFamily="34" charset="0"/>
              </a:defRPr>
            </a:lvl5pPr>
          </a:lstStyle>
          <a:p>
            <a:pPr lvl="0"/>
            <a:r>
              <a:rPr lang="en-US" dirty="0"/>
              <a:t>Click to edit.</a:t>
            </a:r>
            <a:endParaRPr lang="en-AU" dirty="0"/>
          </a:p>
        </p:txBody>
      </p: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5FA73361-E1C4-4423-B0A3-AF5688EE0048}"/>
              </a:ext>
            </a:extLst>
          </p:cNvPr>
          <p:cNvCxnSpPr/>
          <p:nvPr userDrawn="1"/>
        </p:nvCxnSpPr>
        <p:spPr>
          <a:xfrm>
            <a:off x="8867404" y="3588232"/>
            <a:ext cx="2107329" cy="0"/>
          </a:xfrm>
          <a:prstGeom prst="line">
            <a:avLst/>
          </a:prstGeom>
          <a:ln w="127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7A578177-AB44-4EA1-92EB-AFBE9935E752}"/>
              </a:ext>
            </a:extLst>
          </p:cNvPr>
          <p:cNvCxnSpPr>
            <a:cxnSpLocks/>
          </p:cNvCxnSpPr>
          <p:nvPr userDrawn="1"/>
        </p:nvCxnSpPr>
        <p:spPr>
          <a:xfrm>
            <a:off x="7819795" y="3600344"/>
            <a:ext cx="845811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BA978F73-1CA5-4FA7-AE5D-9561E8B753C5}"/>
              </a:ext>
            </a:extLst>
          </p:cNvPr>
          <p:cNvCxnSpPr>
            <a:cxnSpLocks/>
          </p:cNvCxnSpPr>
          <p:nvPr userDrawn="1"/>
        </p:nvCxnSpPr>
        <p:spPr>
          <a:xfrm>
            <a:off x="7819795" y="3927684"/>
            <a:ext cx="845811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D91CBE36-2D7F-4A78-B858-86A0E81724EA}"/>
              </a:ext>
            </a:extLst>
          </p:cNvPr>
          <p:cNvCxnSpPr>
            <a:cxnSpLocks/>
          </p:cNvCxnSpPr>
          <p:nvPr userDrawn="1"/>
        </p:nvCxnSpPr>
        <p:spPr>
          <a:xfrm>
            <a:off x="7819795" y="4255024"/>
            <a:ext cx="845811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1360C4EC-ADD9-42C4-B2C9-A0671CE06044}"/>
              </a:ext>
            </a:extLst>
          </p:cNvPr>
          <p:cNvCxnSpPr>
            <a:cxnSpLocks/>
          </p:cNvCxnSpPr>
          <p:nvPr userDrawn="1"/>
        </p:nvCxnSpPr>
        <p:spPr>
          <a:xfrm>
            <a:off x="7819795" y="4582365"/>
            <a:ext cx="845811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 Placeholder 3">
            <a:extLst>
              <a:ext uri="{FF2B5EF4-FFF2-40B4-BE49-F238E27FC236}">
                <a16:creationId xmlns:a16="http://schemas.microsoft.com/office/drawing/2014/main" id="{EB393EB6-032E-478E-83EA-0DB8ECC437D6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7758805" y="3930246"/>
            <a:ext cx="968984" cy="329747"/>
          </a:xfrm>
        </p:spPr>
        <p:txBody>
          <a:bodyPr lIns="0" tIns="0" rIns="0" bIns="0" anchor="ctr">
            <a:normAutofit/>
          </a:bodyPr>
          <a:lstStyle>
            <a:lvl1pPr marL="0" indent="0" algn="ctr">
              <a:lnSpc>
                <a:spcPct val="100000"/>
              </a:lnSpc>
              <a:buNone/>
              <a:defRPr sz="1200" baseline="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457200" indent="0">
              <a:lnSpc>
                <a:spcPct val="100000"/>
              </a:lnSpc>
              <a:buNone/>
              <a:defRPr sz="1200" baseline="0">
                <a:solidFill>
                  <a:schemeClr val="bg1"/>
                </a:solidFill>
                <a:latin typeface="Calibri" panose="020F0502020204030204" pitchFamily="34" charset="0"/>
              </a:defRPr>
            </a:lvl2pPr>
            <a:lvl3pPr marL="914400" indent="0">
              <a:lnSpc>
                <a:spcPct val="100000"/>
              </a:lnSpc>
              <a:buNone/>
              <a:defRPr sz="1200" baseline="0">
                <a:solidFill>
                  <a:schemeClr val="bg1"/>
                </a:solidFill>
                <a:latin typeface="Calibri" panose="020F0502020204030204" pitchFamily="34" charset="0"/>
              </a:defRPr>
            </a:lvl3pPr>
            <a:lvl4pPr marL="1371600" indent="0">
              <a:lnSpc>
                <a:spcPct val="100000"/>
              </a:lnSpc>
              <a:buNone/>
              <a:defRPr sz="1200" baseline="0">
                <a:solidFill>
                  <a:schemeClr val="bg1"/>
                </a:solidFill>
                <a:latin typeface="Calibri" panose="020F0502020204030204" pitchFamily="34" charset="0"/>
              </a:defRPr>
            </a:lvl4pPr>
            <a:lvl5pPr marL="1828800" indent="0">
              <a:lnSpc>
                <a:spcPct val="100000"/>
              </a:lnSpc>
              <a:buNone/>
              <a:defRPr sz="1200" baseline="0">
                <a:solidFill>
                  <a:schemeClr val="bg1"/>
                </a:solidFill>
                <a:latin typeface="Calibri" panose="020F0502020204030204" pitchFamily="34" charset="0"/>
              </a:defRPr>
            </a:lvl5pPr>
          </a:lstStyle>
          <a:p>
            <a:pPr lvl="0"/>
            <a:r>
              <a:rPr lang="en-US" dirty="0"/>
              <a:t>Click to edit.</a:t>
            </a:r>
            <a:endParaRPr lang="en-AU" dirty="0"/>
          </a:p>
        </p:txBody>
      </p:sp>
      <p:sp>
        <p:nvSpPr>
          <p:cNvPr id="35" name="Text Placeholder 3">
            <a:extLst>
              <a:ext uri="{FF2B5EF4-FFF2-40B4-BE49-F238E27FC236}">
                <a16:creationId xmlns:a16="http://schemas.microsoft.com/office/drawing/2014/main" id="{4A5AFC54-79EE-4423-899F-4C65D0C92596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7758805" y="4260075"/>
            <a:ext cx="968984" cy="329747"/>
          </a:xfrm>
        </p:spPr>
        <p:txBody>
          <a:bodyPr lIns="0" tIns="0" rIns="0" bIns="0" anchor="ctr">
            <a:normAutofit/>
          </a:bodyPr>
          <a:lstStyle>
            <a:lvl1pPr marL="0" indent="0" algn="ctr">
              <a:lnSpc>
                <a:spcPct val="100000"/>
              </a:lnSpc>
              <a:buNone/>
              <a:defRPr sz="1200" baseline="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457200" indent="0">
              <a:lnSpc>
                <a:spcPct val="100000"/>
              </a:lnSpc>
              <a:buNone/>
              <a:defRPr sz="1200" baseline="0">
                <a:solidFill>
                  <a:schemeClr val="bg1"/>
                </a:solidFill>
                <a:latin typeface="Calibri" panose="020F0502020204030204" pitchFamily="34" charset="0"/>
              </a:defRPr>
            </a:lvl2pPr>
            <a:lvl3pPr marL="914400" indent="0">
              <a:lnSpc>
                <a:spcPct val="100000"/>
              </a:lnSpc>
              <a:buNone/>
              <a:defRPr sz="1200" baseline="0">
                <a:solidFill>
                  <a:schemeClr val="bg1"/>
                </a:solidFill>
                <a:latin typeface="Calibri" panose="020F0502020204030204" pitchFamily="34" charset="0"/>
              </a:defRPr>
            </a:lvl3pPr>
            <a:lvl4pPr marL="1371600" indent="0">
              <a:lnSpc>
                <a:spcPct val="100000"/>
              </a:lnSpc>
              <a:buNone/>
              <a:defRPr sz="1200" baseline="0">
                <a:solidFill>
                  <a:schemeClr val="bg1"/>
                </a:solidFill>
                <a:latin typeface="Calibri" panose="020F0502020204030204" pitchFamily="34" charset="0"/>
              </a:defRPr>
            </a:lvl4pPr>
            <a:lvl5pPr marL="1828800" indent="0">
              <a:lnSpc>
                <a:spcPct val="100000"/>
              </a:lnSpc>
              <a:buNone/>
              <a:defRPr sz="1200" baseline="0">
                <a:solidFill>
                  <a:schemeClr val="bg1"/>
                </a:solidFill>
                <a:latin typeface="Calibri" panose="020F0502020204030204" pitchFamily="34" charset="0"/>
              </a:defRPr>
            </a:lvl5pPr>
          </a:lstStyle>
          <a:p>
            <a:pPr lvl="0"/>
            <a:r>
              <a:rPr lang="en-US" dirty="0"/>
              <a:t>Click to edit.</a:t>
            </a:r>
            <a:endParaRPr lang="en-AU" dirty="0"/>
          </a:p>
        </p:txBody>
      </p:sp>
      <p:grpSp>
        <p:nvGrpSpPr>
          <p:cNvPr id="36" name="Group 35">
            <a:extLst>
              <a:ext uri="{FF2B5EF4-FFF2-40B4-BE49-F238E27FC236}">
                <a16:creationId xmlns:a16="http://schemas.microsoft.com/office/drawing/2014/main" id="{4A5E6778-7F2F-4E9F-B0C5-BC056370A5E2}"/>
              </a:ext>
            </a:extLst>
          </p:cNvPr>
          <p:cNvGrpSpPr/>
          <p:nvPr userDrawn="1"/>
        </p:nvGrpSpPr>
        <p:grpSpPr>
          <a:xfrm>
            <a:off x="4466579" y="2625451"/>
            <a:ext cx="3264444" cy="2604463"/>
            <a:chOff x="7758806" y="2610770"/>
            <a:chExt cx="3264444" cy="2604463"/>
          </a:xfrm>
        </p:grpSpPr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id="{78A143E7-E578-4A6F-ADA3-D372C1960ED2}"/>
                </a:ext>
              </a:extLst>
            </p:cNvPr>
            <p:cNvSpPr/>
            <p:nvPr userDrawn="1"/>
          </p:nvSpPr>
          <p:spPr>
            <a:xfrm>
              <a:off x="8727790" y="2793650"/>
              <a:ext cx="2295460" cy="2137891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grpSp>
          <p:nvGrpSpPr>
            <p:cNvPr id="38" name="Group 37">
              <a:extLst>
                <a:ext uri="{FF2B5EF4-FFF2-40B4-BE49-F238E27FC236}">
                  <a16:creationId xmlns:a16="http://schemas.microsoft.com/office/drawing/2014/main" id="{2E9B02E7-5A0F-49D0-981E-8A3E11D8F427}"/>
                </a:ext>
              </a:extLst>
            </p:cNvPr>
            <p:cNvGrpSpPr/>
            <p:nvPr userDrawn="1"/>
          </p:nvGrpSpPr>
          <p:grpSpPr>
            <a:xfrm>
              <a:off x="7758806" y="2610770"/>
              <a:ext cx="1091598" cy="2604463"/>
              <a:chOff x="4458488" y="2610770"/>
              <a:chExt cx="1091598" cy="2604463"/>
            </a:xfrm>
          </p:grpSpPr>
          <p:sp>
            <p:nvSpPr>
              <p:cNvPr id="39" name="Flowchart: Off-page Connector 8">
                <a:extLst>
                  <a:ext uri="{FF2B5EF4-FFF2-40B4-BE49-F238E27FC236}">
                    <a16:creationId xmlns:a16="http://schemas.microsoft.com/office/drawing/2014/main" id="{197375CB-687C-47E8-9BC8-DF6C578E77F5}"/>
                  </a:ext>
                </a:extLst>
              </p:cNvPr>
              <p:cNvSpPr/>
              <p:nvPr userDrawn="1"/>
            </p:nvSpPr>
            <p:spPr>
              <a:xfrm>
                <a:off x="4458488" y="2610770"/>
                <a:ext cx="1015300" cy="2604463"/>
              </a:xfrm>
              <a:custGeom>
                <a:avLst/>
                <a:gdLst>
                  <a:gd name="connsiteX0" fmla="*/ 0 w 10000"/>
                  <a:gd name="connsiteY0" fmla="*/ 0 h 10000"/>
                  <a:gd name="connsiteX1" fmla="*/ 10000 w 10000"/>
                  <a:gd name="connsiteY1" fmla="*/ 0 h 10000"/>
                  <a:gd name="connsiteX2" fmla="*/ 10000 w 10000"/>
                  <a:gd name="connsiteY2" fmla="*/ 8000 h 10000"/>
                  <a:gd name="connsiteX3" fmla="*/ 5000 w 10000"/>
                  <a:gd name="connsiteY3" fmla="*/ 10000 h 10000"/>
                  <a:gd name="connsiteX4" fmla="*/ 0 w 10000"/>
                  <a:gd name="connsiteY4" fmla="*/ 8000 h 10000"/>
                  <a:gd name="connsiteX5" fmla="*/ 0 w 10000"/>
                  <a:gd name="connsiteY5" fmla="*/ 0 h 10000"/>
                  <a:gd name="connsiteX0" fmla="*/ 0 w 10000"/>
                  <a:gd name="connsiteY0" fmla="*/ 0 h 10000"/>
                  <a:gd name="connsiteX1" fmla="*/ 10000 w 10000"/>
                  <a:gd name="connsiteY1" fmla="*/ 0 h 10000"/>
                  <a:gd name="connsiteX2" fmla="*/ 10000 w 10000"/>
                  <a:gd name="connsiteY2" fmla="*/ 9429 h 10000"/>
                  <a:gd name="connsiteX3" fmla="*/ 5000 w 10000"/>
                  <a:gd name="connsiteY3" fmla="*/ 10000 h 10000"/>
                  <a:gd name="connsiteX4" fmla="*/ 0 w 10000"/>
                  <a:gd name="connsiteY4" fmla="*/ 8000 h 10000"/>
                  <a:gd name="connsiteX5" fmla="*/ 0 w 10000"/>
                  <a:gd name="connsiteY5" fmla="*/ 0 h 10000"/>
                  <a:gd name="connsiteX0" fmla="*/ 0 w 10000"/>
                  <a:gd name="connsiteY0" fmla="*/ 0 h 10000"/>
                  <a:gd name="connsiteX1" fmla="*/ 10000 w 10000"/>
                  <a:gd name="connsiteY1" fmla="*/ 0 h 10000"/>
                  <a:gd name="connsiteX2" fmla="*/ 10000 w 10000"/>
                  <a:gd name="connsiteY2" fmla="*/ 9429 h 10000"/>
                  <a:gd name="connsiteX3" fmla="*/ 5000 w 10000"/>
                  <a:gd name="connsiteY3" fmla="*/ 10000 h 10000"/>
                  <a:gd name="connsiteX4" fmla="*/ 62 w 10000"/>
                  <a:gd name="connsiteY4" fmla="*/ 9429 h 10000"/>
                  <a:gd name="connsiteX5" fmla="*/ 0 w 10000"/>
                  <a:gd name="connsiteY5" fmla="*/ 0 h 10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0000" h="10000">
                    <a:moveTo>
                      <a:pt x="0" y="0"/>
                    </a:moveTo>
                    <a:lnTo>
                      <a:pt x="10000" y="0"/>
                    </a:lnTo>
                    <a:lnTo>
                      <a:pt x="10000" y="9429"/>
                    </a:lnTo>
                    <a:lnTo>
                      <a:pt x="5000" y="10000"/>
                    </a:lnTo>
                    <a:lnTo>
                      <a:pt x="62" y="9429"/>
                    </a:lnTo>
                    <a:cubicBezTo>
                      <a:pt x="41" y="6286"/>
                      <a:pt x="21" y="3143"/>
                      <a:pt x="0" y="0"/>
                    </a:cubicBezTo>
                    <a:close/>
                  </a:path>
                </a:pathLst>
              </a:custGeom>
              <a:solidFill>
                <a:srgbClr val="30AEB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AU"/>
              </a:p>
            </p:txBody>
          </p:sp>
          <p:sp>
            <p:nvSpPr>
              <p:cNvPr id="40" name="Right Triangle 39">
                <a:extLst>
                  <a:ext uri="{FF2B5EF4-FFF2-40B4-BE49-F238E27FC236}">
                    <a16:creationId xmlns:a16="http://schemas.microsoft.com/office/drawing/2014/main" id="{F95168FE-1EE1-4FBC-BB54-BBF64D459365}"/>
                  </a:ext>
                </a:extLst>
              </p:cNvPr>
              <p:cNvSpPr/>
              <p:nvPr userDrawn="1"/>
            </p:nvSpPr>
            <p:spPr>
              <a:xfrm>
                <a:off x="5473788" y="2610770"/>
                <a:ext cx="76298" cy="182880"/>
              </a:xfrm>
              <a:prstGeom prst="rtTriangle">
                <a:avLst/>
              </a:prstGeom>
              <a:solidFill>
                <a:srgbClr val="25848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AU"/>
              </a:p>
            </p:txBody>
          </p:sp>
        </p:grpSp>
      </p:grpSp>
      <p:sp>
        <p:nvSpPr>
          <p:cNvPr id="41" name="Text Placeholder 3">
            <a:extLst>
              <a:ext uri="{FF2B5EF4-FFF2-40B4-BE49-F238E27FC236}">
                <a16:creationId xmlns:a16="http://schemas.microsoft.com/office/drawing/2014/main" id="{ACE055B1-2A86-40F4-88EE-C8603890E1C1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5575177" y="3669198"/>
            <a:ext cx="2107329" cy="1175632"/>
          </a:xfrm>
        </p:spPr>
        <p:txBody>
          <a:bodyPr lIns="0" tIns="0" rIns="0" bIns="0">
            <a:normAutofit/>
          </a:bodyPr>
          <a:lstStyle>
            <a:lvl1pPr marL="0" indent="0" algn="l">
              <a:lnSpc>
                <a:spcPct val="100000"/>
              </a:lnSpc>
              <a:buNone/>
              <a:defRPr sz="1000" baseline="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457200" indent="0">
              <a:lnSpc>
                <a:spcPct val="100000"/>
              </a:lnSpc>
              <a:buNone/>
              <a:defRPr sz="1200" baseline="0">
                <a:solidFill>
                  <a:schemeClr val="bg1"/>
                </a:solidFill>
                <a:latin typeface="Calibri" panose="020F0502020204030204" pitchFamily="34" charset="0"/>
              </a:defRPr>
            </a:lvl2pPr>
            <a:lvl3pPr marL="914400" indent="0">
              <a:lnSpc>
                <a:spcPct val="100000"/>
              </a:lnSpc>
              <a:buNone/>
              <a:defRPr sz="1200" baseline="0">
                <a:solidFill>
                  <a:schemeClr val="bg1"/>
                </a:solidFill>
                <a:latin typeface="Calibri" panose="020F0502020204030204" pitchFamily="34" charset="0"/>
              </a:defRPr>
            </a:lvl3pPr>
            <a:lvl4pPr marL="1371600" indent="0">
              <a:lnSpc>
                <a:spcPct val="100000"/>
              </a:lnSpc>
              <a:buNone/>
              <a:defRPr sz="1200" baseline="0">
                <a:solidFill>
                  <a:schemeClr val="bg1"/>
                </a:solidFill>
                <a:latin typeface="Calibri" panose="020F0502020204030204" pitchFamily="34" charset="0"/>
              </a:defRPr>
            </a:lvl4pPr>
            <a:lvl5pPr marL="1828800" indent="0">
              <a:lnSpc>
                <a:spcPct val="100000"/>
              </a:lnSpc>
              <a:buNone/>
              <a:defRPr sz="1200" baseline="0">
                <a:solidFill>
                  <a:schemeClr val="bg1"/>
                </a:solidFill>
                <a:latin typeface="Calibri" panose="020F0502020204030204" pitchFamily="34" charset="0"/>
              </a:defRPr>
            </a:lvl5pPr>
          </a:lstStyle>
          <a:p>
            <a:pPr lvl="0"/>
            <a:r>
              <a:rPr lang="en-US" dirty="0"/>
              <a:t>Click to edit. 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</a:t>
            </a:r>
            <a:endParaRPr lang="en-AU" dirty="0"/>
          </a:p>
        </p:txBody>
      </p:sp>
      <p:sp>
        <p:nvSpPr>
          <p:cNvPr id="42" name="Text Placeholder 3">
            <a:extLst>
              <a:ext uri="{FF2B5EF4-FFF2-40B4-BE49-F238E27FC236}">
                <a16:creationId xmlns:a16="http://schemas.microsoft.com/office/drawing/2014/main" id="{2461A7D8-56BA-402C-B46A-3C6741AB4CDC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5575177" y="2858780"/>
            <a:ext cx="2107329" cy="608130"/>
          </a:xfrm>
        </p:spPr>
        <p:txBody>
          <a:bodyPr lIns="0" tIns="0" rIns="0" bIns="0" anchor="b">
            <a:normAutofit/>
          </a:bodyPr>
          <a:lstStyle>
            <a:lvl1pPr marL="0" indent="0" algn="l">
              <a:lnSpc>
                <a:spcPct val="100000"/>
              </a:lnSpc>
              <a:buNone/>
              <a:defRPr sz="1600" b="1" i="0" cap="none" baseline="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457200" indent="0">
              <a:lnSpc>
                <a:spcPct val="100000"/>
              </a:lnSpc>
              <a:buNone/>
              <a:defRPr sz="1200" baseline="0">
                <a:solidFill>
                  <a:schemeClr val="bg1"/>
                </a:solidFill>
                <a:latin typeface="Calibri" panose="020F0502020204030204" pitchFamily="34" charset="0"/>
              </a:defRPr>
            </a:lvl2pPr>
            <a:lvl3pPr marL="914400" indent="0">
              <a:lnSpc>
                <a:spcPct val="100000"/>
              </a:lnSpc>
              <a:buNone/>
              <a:defRPr sz="1200" baseline="0">
                <a:solidFill>
                  <a:schemeClr val="bg1"/>
                </a:solidFill>
                <a:latin typeface="Calibri" panose="020F0502020204030204" pitchFamily="34" charset="0"/>
              </a:defRPr>
            </a:lvl3pPr>
            <a:lvl4pPr marL="1371600" indent="0">
              <a:lnSpc>
                <a:spcPct val="100000"/>
              </a:lnSpc>
              <a:buNone/>
              <a:defRPr sz="1200" baseline="0">
                <a:solidFill>
                  <a:schemeClr val="bg1"/>
                </a:solidFill>
                <a:latin typeface="Calibri" panose="020F0502020204030204" pitchFamily="34" charset="0"/>
              </a:defRPr>
            </a:lvl4pPr>
            <a:lvl5pPr marL="1828800" indent="0">
              <a:lnSpc>
                <a:spcPct val="100000"/>
              </a:lnSpc>
              <a:buNone/>
              <a:defRPr sz="1200" baseline="0">
                <a:solidFill>
                  <a:schemeClr val="bg1"/>
                </a:solidFill>
                <a:latin typeface="Calibri" panose="020F0502020204030204" pitchFamily="34" charset="0"/>
              </a:defRPr>
            </a:lvl5pPr>
          </a:lstStyle>
          <a:p>
            <a:r>
              <a:rPr lang="en-US" dirty="0"/>
              <a:t>Click to edit sample text</a:t>
            </a:r>
            <a:endParaRPr lang="en-AU" dirty="0"/>
          </a:p>
        </p:txBody>
      </p:sp>
      <p:sp>
        <p:nvSpPr>
          <p:cNvPr id="43" name="Text Placeholder 3">
            <a:extLst>
              <a:ext uri="{FF2B5EF4-FFF2-40B4-BE49-F238E27FC236}">
                <a16:creationId xmlns:a16="http://schemas.microsoft.com/office/drawing/2014/main" id="{1F36688A-9869-47C4-ADE6-E821BB1F32D8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4466580" y="3612617"/>
            <a:ext cx="968984" cy="329747"/>
          </a:xfrm>
        </p:spPr>
        <p:txBody>
          <a:bodyPr lIns="0" tIns="0" rIns="0" bIns="0" anchor="ctr">
            <a:normAutofit/>
          </a:bodyPr>
          <a:lstStyle>
            <a:lvl1pPr marL="0" indent="0" algn="ctr">
              <a:lnSpc>
                <a:spcPct val="100000"/>
              </a:lnSpc>
              <a:buNone/>
              <a:defRPr sz="1200" baseline="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457200" indent="0">
              <a:lnSpc>
                <a:spcPct val="100000"/>
              </a:lnSpc>
              <a:buNone/>
              <a:defRPr sz="1200" baseline="0">
                <a:solidFill>
                  <a:schemeClr val="bg1"/>
                </a:solidFill>
                <a:latin typeface="Calibri" panose="020F0502020204030204" pitchFamily="34" charset="0"/>
              </a:defRPr>
            </a:lvl2pPr>
            <a:lvl3pPr marL="914400" indent="0">
              <a:lnSpc>
                <a:spcPct val="100000"/>
              </a:lnSpc>
              <a:buNone/>
              <a:defRPr sz="1200" baseline="0">
                <a:solidFill>
                  <a:schemeClr val="bg1"/>
                </a:solidFill>
                <a:latin typeface="Calibri" panose="020F0502020204030204" pitchFamily="34" charset="0"/>
              </a:defRPr>
            </a:lvl3pPr>
            <a:lvl4pPr marL="1371600" indent="0">
              <a:lnSpc>
                <a:spcPct val="100000"/>
              </a:lnSpc>
              <a:buNone/>
              <a:defRPr sz="1200" baseline="0">
                <a:solidFill>
                  <a:schemeClr val="bg1"/>
                </a:solidFill>
                <a:latin typeface="Calibri" panose="020F0502020204030204" pitchFamily="34" charset="0"/>
              </a:defRPr>
            </a:lvl4pPr>
            <a:lvl5pPr marL="1828800" indent="0">
              <a:lnSpc>
                <a:spcPct val="100000"/>
              </a:lnSpc>
              <a:buNone/>
              <a:defRPr sz="1200" baseline="0">
                <a:solidFill>
                  <a:schemeClr val="bg1"/>
                </a:solidFill>
                <a:latin typeface="Calibri" panose="020F0502020204030204" pitchFamily="34" charset="0"/>
              </a:defRPr>
            </a:lvl5pPr>
          </a:lstStyle>
          <a:p>
            <a:pPr lvl="0"/>
            <a:r>
              <a:rPr lang="en-US" dirty="0"/>
              <a:t>Click to edit.</a:t>
            </a:r>
            <a:endParaRPr lang="en-AU" dirty="0"/>
          </a:p>
        </p:txBody>
      </p:sp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id="{14CD7C0F-A9D5-47E6-9263-EB5DE86358A9}"/>
              </a:ext>
            </a:extLst>
          </p:cNvPr>
          <p:cNvCxnSpPr/>
          <p:nvPr userDrawn="1"/>
        </p:nvCxnSpPr>
        <p:spPr>
          <a:xfrm>
            <a:off x="5575177" y="3602913"/>
            <a:ext cx="2107329" cy="0"/>
          </a:xfrm>
          <a:prstGeom prst="line">
            <a:avLst/>
          </a:prstGeom>
          <a:ln w="127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id="{6DCD26E8-1ACF-4D5A-A55F-4D7E8FFEF2BE}"/>
              </a:ext>
            </a:extLst>
          </p:cNvPr>
          <p:cNvCxnSpPr>
            <a:cxnSpLocks/>
          </p:cNvCxnSpPr>
          <p:nvPr userDrawn="1"/>
        </p:nvCxnSpPr>
        <p:spPr>
          <a:xfrm>
            <a:off x="4527568" y="3615025"/>
            <a:ext cx="845811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id="{7C6997D2-143E-48D5-AACD-F561037036A5}"/>
              </a:ext>
            </a:extLst>
          </p:cNvPr>
          <p:cNvCxnSpPr>
            <a:cxnSpLocks/>
          </p:cNvCxnSpPr>
          <p:nvPr userDrawn="1"/>
        </p:nvCxnSpPr>
        <p:spPr>
          <a:xfrm>
            <a:off x="4527568" y="3942365"/>
            <a:ext cx="845811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>
            <a:extLst>
              <a:ext uri="{FF2B5EF4-FFF2-40B4-BE49-F238E27FC236}">
                <a16:creationId xmlns:a16="http://schemas.microsoft.com/office/drawing/2014/main" id="{F99EA966-FEA5-4B12-959C-0C4D2E3C357B}"/>
              </a:ext>
            </a:extLst>
          </p:cNvPr>
          <p:cNvCxnSpPr>
            <a:cxnSpLocks/>
          </p:cNvCxnSpPr>
          <p:nvPr userDrawn="1"/>
        </p:nvCxnSpPr>
        <p:spPr>
          <a:xfrm>
            <a:off x="4527568" y="4269705"/>
            <a:ext cx="845811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>
            <a:extLst>
              <a:ext uri="{FF2B5EF4-FFF2-40B4-BE49-F238E27FC236}">
                <a16:creationId xmlns:a16="http://schemas.microsoft.com/office/drawing/2014/main" id="{79F5513B-F932-4B53-BA33-844315BB0733}"/>
              </a:ext>
            </a:extLst>
          </p:cNvPr>
          <p:cNvCxnSpPr>
            <a:cxnSpLocks/>
          </p:cNvCxnSpPr>
          <p:nvPr userDrawn="1"/>
        </p:nvCxnSpPr>
        <p:spPr>
          <a:xfrm>
            <a:off x="4527568" y="4597046"/>
            <a:ext cx="845811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Text Placeholder 3">
            <a:extLst>
              <a:ext uri="{FF2B5EF4-FFF2-40B4-BE49-F238E27FC236}">
                <a16:creationId xmlns:a16="http://schemas.microsoft.com/office/drawing/2014/main" id="{B30162F6-4972-49D4-8C9C-02E8F74A7D7B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4466578" y="3944927"/>
            <a:ext cx="968984" cy="329747"/>
          </a:xfrm>
        </p:spPr>
        <p:txBody>
          <a:bodyPr lIns="0" tIns="0" rIns="0" bIns="0" anchor="ctr">
            <a:normAutofit/>
          </a:bodyPr>
          <a:lstStyle>
            <a:lvl1pPr marL="0" indent="0" algn="ctr">
              <a:lnSpc>
                <a:spcPct val="100000"/>
              </a:lnSpc>
              <a:buNone/>
              <a:defRPr sz="1200" baseline="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457200" indent="0">
              <a:lnSpc>
                <a:spcPct val="100000"/>
              </a:lnSpc>
              <a:buNone/>
              <a:defRPr sz="1200" baseline="0">
                <a:solidFill>
                  <a:schemeClr val="bg1"/>
                </a:solidFill>
                <a:latin typeface="Calibri" panose="020F0502020204030204" pitchFamily="34" charset="0"/>
              </a:defRPr>
            </a:lvl2pPr>
            <a:lvl3pPr marL="914400" indent="0">
              <a:lnSpc>
                <a:spcPct val="100000"/>
              </a:lnSpc>
              <a:buNone/>
              <a:defRPr sz="1200" baseline="0">
                <a:solidFill>
                  <a:schemeClr val="bg1"/>
                </a:solidFill>
                <a:latin typeface="Calibri" panose="020F0502020204030204" pitchFamily="34" charset="0"/>
              </a:defRPr>
            </a:lvl3pPr>
            <a:lvl4pPr marL="1371600" indent="0">
              <a:lnSpc>
                <a:spcPct val="100000"/>
              </a:lnSpc>
              <a:buNone/>
              <a:defRPr sz="1200" baseline="0">
                <a:solidFill>
                  <a:schemeClr val="bg1"/>
                </a:solidFill>
                <a:latin typeface="Calibri" panose="020F0502020204030204" pitchFamily="34" charset="0"/>
              </a:defRPr>
            </a:lvl4pPr>
            <a:lvl5pPr marL="1828800" indent="0">
              <a:lnSpc>
                <a:spcPct val="100000"/>
              </a:lnSpc>
              <a:buNone/>
              <a:defRPr sz="1200" baseline="0">
                <a:solidFill>
                  <a:schemeClr val="bg1"/>
                </a:solidFill>
                <a:latin typeface="Calibri" panose="020F0502020204030204" pitchFamily="34" charset="0"/>
              </a:defRPr>
            </a:lvl5pPr>
          </a:lstStyle>
          <a:p>
            <a:pPr lvl="0"/>
            <a:r>
              <a:rPr lang="en-US" dirty="0"/>
              <a:t>Click to edit.</a:t>
            </a:r>
            <a:endParaRPr lang="en-AU" dirty="0"/>
          </a:p>
        </p:txBody>
      </p:sp>
      <p:sp>
        <p:nvSpPr>
          <p:cNvPr id="50" name="Text Placeholder 3">
            <a:extLst>
              <a:ext uri="{FF2B5EF4-FFF2-40B4-BE49-F238E27FC236}">
                <a16:creationId xmlns:a16="http://schemas.microsoft.com/office/drawing/2014/main" id="{8C8541BE-CF23-4143-9039-6F93058292CC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4466578" y="4274756"/>
            <a:ext cx="968984" cy="329747"/>
          </a:xfrm>
        </p:spPr>
        <p:txBody>
          <a:bodyPr lIns="0" tIns="0" rIns="0" bIns="0" anchor="ctr">
            <a:normAutofit/>
          </a:bodyPr>
          <a:lstStyle>
            <a:lvl1pPr marL="0" indent="0" algn="ctr">
              <a:lnSpc>
                <a:spcPct val="100000"/>
              </a:lnSpc>
              <a:buNone/>
              <a:defRPr sz="1200" baseline="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457200" indent="0">
              <a:lnSpc>
                <a:spcPct val="100000"/>
              </a:lnSpc>
              <a:buNone/>
              <a:defRPr sz="1200" baseline="0">
                <a:solidFill>
                  <a:schemeClr val="bg1"/>
                </a:solidFill>
                <a:latin typeface="Calibri" panose="020F0502020204030204" pitchFamily="34" charset="0"/>
              </a:defRPr>
            </a:lvl2pPr>
            <a:lvl3pPr marL="914400" indent="0">
              <a:lnSpc>
                <a:spcPct val="100000"/>
              </a:lnSpc>
              <a:buNone/>
              <a:defRPr sz="1200" baseline="0">
                <a:solidFill>
                  <a:schemeClr val="bg1"/>
                </a:solidFill>
                <a:latin typeface="Calibri" panose="020F0502020204030204" pitchFamily="34" charset="0"/>
              </a:defRPr>
            </a:lvl3pPr>
            <a:lvl4pPr marL="1371600" indent="0">
              <a:lnSpc>
                <a:spcPct val="100000"/>
              </a:lnSpc>
              <a:buNone/>
              <a:defRPr sz="1200" baseline="0">
                <a:solidFill>
                  <a:schemeClr val="bg1"/>
                </a:solidFill>
                <a:latin typeface="Calibri" panose="020F0502020204030204" pitchFamily="34" charset="0"/>
              </a:defRPr>
            </a:lvl4pPr>
            <a:lvl5pPr marL="1828800" indent="0">
              <a:lnSpc>
                <a:spcPct val="100000"/>
              </a:lnSpc>
              <a:buNone/>
              <a:defRPr sz="1200" baseline="0">
                <a:solidFill>
                  <a:schemeClr val="bg1"/>
                </a:solidFill>
                <a:latin typeface="Calibri" panose="020F0502020204030204" pitchFamily="34" charset="0"/>
              </a:defRPr>
            </a:lvl5pPr>
          </a:lstStyle>
          <a:p>
            <a:pPr lvl="0"/>
            <a:r>
              <a:rPr lang="en-US" dirty="0"/>
              <a:t>Click to edit.</a:t>
            </a:r>
            <a:endParaRPr lang="en-AU" dirty="0"/>
          </a:p>
        </p:txBody>
      </p:sp>
      <p:sp>
        <p:nvSpPr>
          <p:cNvPr id="56" name="Text Placeholder 3">
            <a:extLst>
              <a:ext uri="{FF2B5EF4-FFF2-40B4-BE49-F238E27FC236}">
                <a16:creationId xmlns:a16="http://schemas.microsoft.com/office/drawing/2014/main" id="{EA3C54F1-7F69-46E6-AA32-349A2A072D17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2287725" y="3654517"/>
            <a:ext cx="2107329" cy="1175632"/>
          </a:xfrm>
        </p:spPr>
        <p:txBody>
          <a:bodyPr lIns="0" tIns="0" rIns="0" bIns="0">
            <a:normAutofit/>
          </a:bodyPr>
          <a:lstStyle>
            <a:lvl1pPr marL="0" indent="0" algn="l">
              <a:lnSpc>
                <a:spcPct val="100000"/>
              </a:lnSpc>
              <a:buNone/>
              <a:defRPr sz="1000" baseline="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457200" indent="0">
              <a:lnSpc>
                <a:spcPct val="100000"/>
              </a:lnSpc>
              <a:buNone/>
              <a:defRPr sz="1200" baseline="0">
                <a:solidFill>
                  <a:schemeClr val="bg1"/>
                </a:solidFill>
                <a:latin typeface="Calibri" panose="020F0502020204030204" pitchFamily="34" charset="0"/>
              </a:defRPr>
            </a:lvl2pPr>
            <a:lvl3pPr marL="914400" indent="0">
              <a:lnSpc>
                <a:spcPct val="100000"/>
              </a:lnSpc>
              <a:buNone/>
              <a:defRPr sz="1200" baseline="0">
                <a:solidFill>
                  <a:schemeClr val="bg1"/>
                </a:solidFill>
                <a:latin typeface="Calibri" panose="020F0502020204030204" pitchFamily="34" charset="0"/>
              </a:defRPr>
            </a:lvl3pPr>
            <a:lvl4pPr marL="1371600" indent="0">
              <a:lnSpc>
                <a:spcPct val="100000"/>
              </a:lnSpc>
              <a:buNone/>
              <a:defRPr sz="1200" baseline="0">
                <a:solidFill>
                  <a:schemeClr val="bg1"/>
                </a:solidFill>
                <a:latin typeface="Calibri" panose="020F0502020204030204" pitchFamily="34" charset="0"/>
              </a:defRPr>
            </a:lvl4pPr>
            <a:lvl5pPr marL="1828800" indent="0">
              <a:lnSpc>
                <a:spcPct val="100000"/>
              </a:lnSpc>
              <a:buNone/>
              <a:defRPr sz="1200" baseline="0">
                <a:solidFill>
                  <a:schemeClr val="bg1"/>
                </a:solidFill>
                <a:latin typeface="Calibri" panose="020F0502020204030204" pitchFamily="34" charset="0"/>
              </a:defRPr>
            </a:lvl5pPr>
          </a:lstStyle>
          <a:p>
            <a:pPr lvl="0"/>
            <a:r>
              <a:rPr lang="en-US" dirty="0"/>
              <a:t>Click to edit. 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</a:t>
            </a:r>
            <a:endParaRPr lang="en-AU" dirty="0"/>
          </a:p>
        </p:txBody>
      </p:sp>
      <p:sp>
        <p:nvSpPr>
          <p:cNvPr id="57" name="Text Placeholder 3">
            <a:extLst>
              <a:ext uri="{FF2B5EF4-FFF2-40B4-BE49-F238E27FC236}">
                <a16:creationId xmlns:a16="http://schemas.microsoft.com/office/drawing/2014/main" id="{03A1D525-DD1C-4959-BF1B-90023F6B8036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2287725" y="2844099"/>
            <a:ext cx="2107329" cy="608130"/>
          </a:xfrm>
        </p:spPr>
        <p:txBody>
          <a:bodyPr lIns="0" tIns="0" rIns="0" bIns="0" anchor="b">
            <a:normAutofit/>
          </a:bodyPr>
          <a:lstStyle>
            <a:lvl1pPr marL="0" indent="0" algn="l">
              <a:lnSpc>
                <a:spcPct val="100000"/>
              </a:lnSpc>
              <a:buNone/>
              <a:defRPr sz="1600" b="1" i="0" cap="none" baseline="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457200" indent="0">
              <a:lnSpc>
                <a:spcPct val="100000"/>
              </a:lnSpc>
              <a:buNone/>
              <a:defRPr sz="1200" baseline="0">
                <a:solidFill>
                  <a:schemeClr val="bg1"/>
                </a:solidFill>
                <a:latin typeface="Calibri" panose="020F0502020204030204" pitchFamily="34" charset="0"/>
              </a:defRPr>
            </a:lvl2pPr>
            <a:lvl3pPr marL="914400" indent="0">
              <a:lnSpc>
                <a:spcPct val="100000"/>
              </a:lnSpc>
              <a:buNone/>
              <a:defRPr sz="1200" baseline="0">
                <a:solidFill>
                  <a:schemeClr val="bg1"/>
                </a:solidFill>
                <a:latin typeface="Calibri" panose="020F0502020204030204" pitchFamily="34" charset="0"/>
              </a:defRPr>
            </a:lvl3pPr>
            <a:lvl4pPr marL="1371600" indent="0">
              <a:lnSpc>
                <a:spcPct val="100000"/>
              </a:lnSpc>
              <a:buNone/>
              <a:defRPr sz="1200" baseline="0">
                <a:solidFill>
                  <a:schemeClr val="bg1"/>
                </a:solidFill>
                <a:latin typeface="Calibri" panose="020F0502020204030204" pitchFamily="34" charset="0"/>
              </a:defRPr>
            </a:lvl4pPr>
            <a:lvl5pPr marL="1828800" indent="0">
              <a:lnSpc>
                <a:spcPct val="100000"/>
              </a:lnSpc>
              <a:buNone/>
              <a:defRPr sz="1200" baseline="0">
                <a:solidFill>
                  <a:schemeClr val="bg1"/>
                </a:solidFill>
                <a:latin typeface="Calibri" panose="020F0502020204030204" pitchFamily="34" charset="0"/>
              </a:defRPr>
            </a:lvl5pPr>
          </a:lstStyle>
          <a:p>
            <a:r>
              <a:rPr lang="en-US" dirty="0"/>
              <a:t>Click to edit sample text</a:t>
            </a:r>
            <a:endParaRPr lang="en-AU" dirty="0"/>
          </a:p>
        </p:txBody>
      </p:sp>
      <p:sp>
        <p:nvSpPr>
          <p:cNvPr id="58" name="Text Placeholder 3">
            <a:extLst>
              <a:ext uri="{FF2B5EF4-FFF2-40B4-BE49-F238E27FC236}">
                <a16:creationId xmlns:a16="http://schemas.microsoft.com/office/drawing/2014/main" id="{02EE9E92-8B91-4202-B637-29AEA00B1F99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1179128" y="3597936"/>
            <a:ext cx="968984" cy="329747"/>
          </a:xfrm>
        </p:spPr>
        <p:txBody>
          <a:bodyPr lIns="0" tIns="0" rIns="0" bIns="0" anchor="ctr">
            <a:normAutofit/>
          </a:bodyPr>
          <a:lstStyle>
            <a:lvl1pPr marL="0" indent="0" algn="ctr">
              <a:lnSpc>
                <a:spcPct val="100000"/>
              </a:lnSpc>
              <a:buNone/>
              <a:defRPr sz="1200" baseline="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457200" indent="0">
              <a:lnSpc>
                <a:spcPct val="100000"/>
              </a:lnSpc>
              <a:buNone/>
              <a:defRPr sz="1200" baseline="0">
                <a:solidFill>
                  <a:schemeClr val="bg1"/>
                </a:solidFill>
                <a:latin typeface="Calibri" panose="020F0502020204030204" pitchFamily="34" charset="0"/>
              </a:defRPr>
            </a:lvl2pPr>
            <a:lvl3pPr marL="914400" indent="0">
              <a:lnSpc>
                <a:spcPct val="100000"/>
              </a:lnSpc>
              <a:buNone/>
              <a:defRPr sz="1200" baseline="0">
                <a:solidFill>
                  <a:schemeClr val="bg1"/>
                </a:solidFill>
                <a:latin typeface="Calibri" panose="020F0502020204030204" pitchFamily="34" charset="0"/>
              </a:defRPr>
            </a:lvl3pPr>
            <a:lvl4pPr marL="1371600" indent="0">
              <a:lnSpc>
                <a:spcPct val="100000"/>
              </a:lnSpc>
              <a:buNone/>
              <a:defRPr sz="1200" baseline="0">
                <a:solidFill>
                  <a:schemeClr val="bg1"/>
                </a:solidFill>
                <a:latin typeface="Calibri" panose="020F0502020204030204" pitchFamily="34" charset="0"/>
              </a:defRPr>
            </a:lvl4pPr>
            <a:lvl5pPr marL="1828800" indent="0">
              <a:lnSpc>
                <a:spcPct val="100000"/>
              </a:lnSpc>
              <a:buNone/>
              <a:defRPr sz="1200" baseline="0">
                <a:solidFill>
                  <a:schemeClr val="bg1"/>
                </a:solidFill>
                <a:latin typeface="Calibri" panose="020F0502020204030204" pitchFamily="34" charset="0"/>
              </a:defRPr>
            </a:lvl5pPr>
          </a:lstStyle>
          <a:p>
            <a:pPr lvl="0"/>
            <a:r>
              <a:rPr lang="en-US" dirty="0"/>
              <a:t>Click to edit.</a:t>
            </a:r>
            <a:endParaRPr lang="en-AU" dirty="0"/>
          </a:p>
        </p:txBody>
      </p:sp>
      <p:cxnSp>
        <p:nvCxnSpPr>
          <p:cNvPr id="59" name="Straight Connector 58">
            <a:extLst>
              <a:ext uri="{FF2B5EF4-FFF2-40B4-BE49-F238E27FC236}">
                <a16:creationId xmlns:a16="http://schemas.microsoft.com/office/drawing/2014/main" id="{D93251BF-FAD5-42E8-875C-86F495DE6BDC}"/>
              </a:ext>
            </a:extLst>
          </p:cNvPr>
          <p:cNvCxnSpPr/>
          <p:nvPr userDrawn="1"/>
        </p:nvCxnSpPr>
        <p:spPr>
          <a:xfrm>
            <a:off x="2287725" y="3588232"/>
            <a:ext cx="2107329" cy="0"/>
          </a:xfrm>
          <a:prstGeom prst="line">
            <a:avLst/>
          </a:prstGeom>
          <a:ln w="127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>
            <a:extLst>
              <a:ext uri="{FF2B5EF4-FFF2-40B4-BE49-F238E27FC236}">
                <a16:creationId xmlns:a16="http://schemas.microsoft.com/office/drawing/2014/main" id="{BB513B84-326E-40F0-88FC-AD46E8635526}"/>
              </a:ext>
            </a:extLst>
          </p:cNvPr>
          <p:cNvCxnSpPr>
            <a:cxnSpLocks/>
          </p:cNvCxnSpPr>
          <p:nvPr userDrawn="1"/>
        </p:nvCxnSpPr>
        <p:spPr>
          <a:xfrm>
            <a:off x="1240116" y="3600344"/>
            <a:ext cx="845811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Connector 60">
            <a:extLst>
              <a:ext uri="{FF2B5EF4-FFF2-40B4-BE49-F238E27FC236}">
                <a16:creationId xmlns:a16="http://schemas.microsoft.com/office/drawing/2014/main" id="{6E3B4FC2-0DF6-427E-ABFF-968F91116B7E}"/>
              </a:ext>
            </a:extLst>
          </p:cNvPr>
          <p:cNvCxnSpPr>
            <a:cxnSpLocks/>
          </p:cNvCxnSpPr>
          <p:nvPr userDrawn="1"/>
        </p:nvCxnSpPr>
        <p:spPr>
          <a:xfrm>
            <a:off x="1240116" y="3927684"/>
            <a:ext cx="845811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Connector 61">
            <a:extLst>
              <a:ext uri="{FF2B5EF4-FFF2-40B4-BE49-F238E27FC236}">
                <a16:creationId xmlns:a16="http://schemas.microsoft.com/office/drawing/2014/main" id="{7B5C3169-0247-4AAE-920D-FE3ED9A9288B}"/>
              </a:ext>
            </a:extLst>
          </p:cNvPr>
          <p:cNvCxnSpPr>
            <a:cxnSpLocks/>
          </p:cNvCxnSpPr>
          <p:nvPr userDrawn="1"/>
        </p:nvCxnSpPr>
        <p:spPr>
          <a:xfrm>
            <a:off x="1240116" y="4255024"/>
            <a:ext cx="845811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Connector 62">
            <a:extLst>
              <a:ext uri="{FF2B5EF4-FFF2-40B4-BE49-F238E27FC236}">
                <a16:creationId xmlns:a16="http://schemas.microsoft.com/office/drawing/2014/main" id="{11C2ACF8-0B9F-4E1A-B4A9-E2D9A694F4AE}"/>
              </a:ext>
            </a:extLst>
          </p:cNvPr>
          <p:cNvCxnSpPr>
            <a:cxnSpLocks/>
          </p:cNvCxnSpPr>
          <p:nvPr userDrawn="1"/>
        </p:nvCxnSpPr>
        <p:spPr>
          <a:xfrm>
            <a:off x="1240116" y="4582365"/>
            <a:ext cx="845811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Text Placeholder 3">
            <a:extLst>
              <a:ext uri="{FF2B5EF4-FFF2-40B4-BE49-F238E27FC236}">
                <a16:creationId xmlns:a16="http://schemas.microsoft.com/office/drawing/2014/main" id="{34328A89-D63F-483C-B98F-CBA97F7087D1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1179126" y="3930246"/>
            <a:ext cx="968984" cy="329747"/>
          </a:xfrm>
        </p:spPr>
        <p:txBody>
          <a:bodyPr lIns="0" tIns="0" rIns="0" bIns="0" anchor="ctr">
            <a:normAutofit/>
          </a:bodyPr>
          <a:lstStyle>
            <a:lvl1pPr marL="0" indent="0" algn="ctr">
              <a:lnSpc>
                <a:spcPct val="100000"/>
              </a:lnSpc>
              <a:buNone/>
              <a:defRPr sz="1200" baseline="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457200" indent="0">
              <a:lnSpc>
                <a:spcPct val="100000"/>
              </a:lnSpc>
              <a:buNone/>
              <a:defRPr sz="1200" baseline="0">
                <a:solidFill>
                  <a:schemeClr val="bg1"/>
                </a:solidFill>
                <a:latin typeface="Calibri" panose="020F0502020204030204" pitchFamily="34" charset="0"/>
              </a:defRPr>
            </a:lvl2pPr>
            <a:lvl3pPr marL="914400" indent="0">
              <a:lnSpc>
                <a:spcPct val="100000"/>
              </a:lnSpc>
              <a:buNone/>
              <a:defRPr sz="1200" baseline="0">
                <a:solidFill>
                  <a:schemeClr val="bg1"/>
                </a:solidFill>
                <a:latin typeface="Calibri" panose="020F0502020204030204" pitchFamily="34" charset="0"/>
              </a:defRPr>
            </a:lvl3pPr>
            <a:lvl4pPr marL="1371600" indent="0">
              <a:lnSpc>
                <a:spcPct val="100000"/>
              </a:lnSpc>
              <a:buNone/>
              <a:defRPr sz="1200" baseline="0">
                <a:solidFill>
                  <a:schemeClr val="bg1"/>
                </a:solidFill>
                <a:latin typeface="Calibri" panose="020F0502020204030204" pitchFamily="34" charset="0"/>
              </a:defRPr>
            </a:lvl4pPr>
            <a:lvl5pPr marL="1828800" indent="0">
              <a:lnSpc>
                <a:spcPct val="100000"/>
              </a:lnSpc>
              <a:buNone/>
              <a:defRPr sz="1200" baseline="0">
                <a:solidFill>
                  <a:schemeClr val="bg1"/>
                </a:solidFill>
                <a:latin typeface="Calibri" panose="020F0502020204030204" pitchFamily="34" charset="0"/>
              </a:defRPr>
            </a:lvl5pPr>
          </a:lstStyle>
          <a:p>
            <a:pPr lvl="0"/>
            <a:r>
              <a:rPr lang="en-US" dirty="0"/>
              <a:t>Click to edit.</a:t>
            </a:r>
            <a:endParaRPr lang="en-AU" dirty="0"/>
          </a:p>
        </p:txBody>
      </p:sp>
      <p:sp>
        <p:nvSpPr>
          <p:cNvPr id="65" name="Text Placeholder 3">
            <a:extLst>
              <a:ext uri="{FF2B5EF4-FFF2-40B4-BE49-F238E27FC236}">
                <a16:creationId xmlns:a16="http://schemas.microsoft.com/office/drawing/2014/main" id="{0614EBEF-E016-404D-952A-F75A625FE86F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1179126" y="4260075"/>
            <a:ext cx="968984" cy="329747"/>
          </a:xfrm>
        </p:spPr>
        <p:txBody>
          <a:bodyPr lIns="0" tIns="0" rIns="0" bIns="0" anchor="ctr">
            <a:normAutofit/>
          </a:bodyPr>
          <a:lstStyle>
            <a:lvl1pPr marL="0" indent="0" algn="ctr">
              <a:lnSpc>
                <a:spcPct val="100000"/>
              </a:lnSpc>
              <a:buNone/>
              <a:defRPr sz="1200" baseline="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457200" indent="0">
              <a:lnSpc>
                <a:spcPct val="100000"/>
              </a:lnSpc>
              <a:buNone/>
              <a:defRPr sz="1200" baseline="0">
                <a:solidFill>
                  <a:schemeClr val="bg1"/>
                </a:solidFill>
                <a:latin typeface="Calibri" panose="020F0502020204030204" pitchFamily="34" charset="0"/>
              </a:defRPr>
            </a:lvl2pPr>
            <a:lvl3pPr marL="914400" indent="0">
              <a:lnSpc>
                <a:spcPct val="100000"/>
              </a:lnSpc>
              <a:buNone/>
              <a:defRPr sz="1200" baseline="0">
                <a:solidFill>
                  <a:schemeClr val="bg1"/>
                </a:solidFill>
                <a:latin typeface="Calibri" panose="020F0502020204030204" pitchFamily="34" charset="0"/>
              </a:defRPr>
            </a:lvl3pPr>
            <a:lvl4pPr marL="1371600" indent="0">
              <a:lnSpc>
                <a:spcPct val="100000"/>
              </a:lnSpc>
              <a:buNone/>
              <a:defRPr sz="1200" baseline="0">
                <a:solidFill>
                  <a:schemeClr val="bg1"/>
                </a:solidFill>
                <a:latin typeface="Calibri" panose="020F0502020204030204" pitchFamily="34" charset="0"/>
              </a:defRPr>
            </a:lvl4pPr>
            <a:lvl5pPr marL="1828800" indent="0">
              <a:lnSpc>
                <a:spcPct val="100000"/>
              </a:lnSpc>
              <a:buNone/>
              <a:defRPr sz="1200" baseline="0">
                <a:solidFill>
                  <a:schemeClr val="bg1"/>
                </a:solidFill>
                <a:latin typeface="Calibri" panose="020F0502020204030204" pitchFamily="34" charset="0"/>
              </a:defRPr>
            </a:lvl5pPr>
          </a:lstStyle>
          <a:p>
            <a:pPr lvl="0"/>
            <a:r>
              <a:rPr lang="en-US" dirty="0"/>
              <a:t>Click to edit.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3585946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g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2">
            <a:extLst>
              <a:ext uri="{FF2B5EF4-FFF2-40B4-BE49-F238E27FC236}">
                <a16:creationId xmlns:a16="http://schemas.microsoft.com/office/drawing/2014/main" id="{DDE7026D-FC4C-4445-B363-95AAC054FD91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712359" y="2033084"/>
            <a:ext cx="3335009" cy="511804"/>
          </a:xfrm>
        </p:spPr>
        <p:txBody>
          <a:bodyPr lIns="0" tIns="0" rIns="0" bIns="0" anchor="b">
            <a:noAutofit/>
          </a:bodyPr>
          <a:lstStyle>
            <a:lvl1pPr marL="0" indent="0" algn="l">
              <a:buNone/>
              <a:defRPr sz="1800" b="1" cap="all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slide content</a:t>
            </a:r>
            <a:endParaRPr lang="en-AU" dirty="0"/>
          </a:p>
        </p:txBody>
      </p:sp>
      <p:sp>
        <p:nvSpPr>
          <p:cNvPr id="6" name="Text Placeholder 3">
            <a:extLst>
              <a:ext uri="{FF2B5EF4-FFF2-40B4-BE49-F238E27FC236}">
                <a16:creationId xmlns:a16="http://schemas.microsoft.com/office/drawing/2014/main" id="{FB2251F7-4863-47A8-B3DA-2108A37CCAD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712359" y="2646280"/>
            <a:ext cx="3335008" cy="3394124"/>
          </a:xfrm>
        </p:spPr>
        <p:txBody>
          <a:bodyPr lIns="0" tIns="0" rIns="0" bIns="0">
            <a:normAutofit/>
          </a:bodyPr>
          <a:lstStyle>
            <a:lvl1pPr marL="0" indent="0" algn="l">
              <a:lnSpc>
                <a:spcPct val="100000"/>
              </a:lnSpc>
              <a:buNone/>
              <a:defRPr sz="1200" b="0" baseline="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457200" indent="0">
              <a:lnSpc>
                <a:spcPct val="100000"/>
              </a:lnSpc>
              <a:buNone/>
              <a:defRPr sz="1200" baseline="0">
                <a:solidFill>
                  <a:schemeClr val="bg1"/>
                </a:solidFill>
                <a:latin typeface="Calibri" panose="020F0502020204030204" pitchFamily="34" charset="0"/>
              </a:defRPr>
            </a:lvl2pPr>
            <a:lvl3pPr marL="914400" indent="0">
              <a:lnSpc>
                <a:spcPct val="100000"/>
              </a:lnSpc>
              <a:buNone/>
              <a:defRPr sz="1200" baseline="0">
                <a:solidFill>
                  <a:schemeClr val="bg1"/>
                </a:solidFill>
                <a:latin typeface="Calibri" panose="020F0502020204030204" pitchFamily="34" charset="0"/>
              </a:defRPr>
            </a:lvl3pPr>
            <a:lvl4pPr marL="1371600" indent="0">
              <a:lnSpc>
                <a:spcPct val="100000"/>
              </a:lnSpc>
              <a:buNone/>
              <a:defRPr sz="1200" baseline="0">
                <a:solidFill>
                  <a:schemeClr val="bg1"/>
                </a:solidFill>
                <a:latin typeface="Calibri" panose="020F0502020204030204" pitchFamily="34" charset="0"/>
              </a:defRPr>
            </a:lvl4pPr>
            <a:lvl5pPr marL="1828800" indent="0">
              <a:lnSpc>
                <a:spcPct val="100000"/>
              </a:lnSpc>
              <a:buNone/>
              <a:defRPr sz="1200" baseline="0">
                <a:solidFill>
                  <a:schemeClr val="bg1"/>
                </a:solidFill>
                <a:latin typeface="Calibri" panose="020F0502020204030204" pitchFamily="34" charset="0"/>
              </a:defRPr>
            </a:lvl5pPr>
          </a:lstStyle>
          <a:p>
            <a:pPr lvl="0"/>
            <a:r>
              <a:rPr lang="en-US" dirty="0"/>
              <a:t>Click to edit. 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sed do </a:t>
            </a:r>
            <a:r>
              <a:rPr lang="en-US" dirty="0" err="1"/>
              <a:t>eiusmod</a:t>
            </a:r>
            <a:r>
              <a:rPr lang="en-US" dirty="0"/>
              <a:t> </a:t>
            </a:r>
            <a:r>
              <a:rPr lang="en-US" dirty="0" err="1"/>
              <a:t>tempor</a:t>
            </a:r>
            <a:r>
              <a:rPr lang="en-US" dirty="0"/>
              <a:t> </a:t>
            </a:r>
            <a:r>
              <a:rPr lang="en-US" dirty="0" err="1"/>
              <a:t>incididunt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labore</a:t>
            </a:r>
            <a:r>
              <a:rPr lang="en-US" dirty="0"/>
              <a:t> et dolore magna </a:t>
            </a:r>
            <a:r>
              <a:rPr lang="en-US" dirty="0" err="1"/>
              <a:t>aliqua</a:t>
            </a:r>
            <a:r>
              <a:rPr lang="en-US" dirty="0"/>
              <a:t>. Ut </a:t>
            </a:r>
            <a:r>
              <a:rPr lang="en-US" dirty="0" err="1"/>
              <a:t>enim</a:t>
            </a:r>
            <a:r>
              <a:rPr lang="en-US" dirty="0"/>
              <a:t> ad minim </a:t>
            </a:r>
            <a:r>
              <a:rPr lang="en-US" dirty="0" err="1"/>
              <a:t>veniam</a:t>
            </a:r>
            <a:r>
              <a:rPr lang="en-US" dirty="0"/>
              <a:t>,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nostrud</a:t>
            </a:r>
            <a:r>
              <a:rPr lang="en-US" dirty="0"/>
              <a:t> exercitation </a:t>
            </a:r>
            <a:r>
              <a:rPr lang="en-US" dirty="0" err="1"/>
              <a:t>ullamco</a:t>
            </a:r>
            <a:r>
              <a:rPr lang="en-US" dirty="0"/>
              <a:t> </a:t>
            </a:r>
            <a:r>
              <a:rPr lang="en-US" dirty="0" err="1"/>
              <a:t>laboris</a:t>
            </a:r>
            <a:r>
              <a:rPr lang="en-US" dirty="0"/>
              <a:t> nisi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aliquip</a:t>
            </a:r>
            <a:r>
              <a:rPr lang="en-US" dirty="0"/>
              <a:t> ex </a:t>
            </a:r>
            <a:r>
              <a:rPr lang="en-US" dirty="0" err="1"/>
              <a:t>ea</a:t>
            </a:r>
            <a:r>
              <a:rPr lang="en-US" dirty="0"/>
              <a:t> </a:t>
            </a:r>
            <a:r>
              <a:rPr lang="en-US" dirty="0" err="1"/>
              <a:t>commodo</a:t>
            </a:r>
            <a:r>
              <a:rPr lang="en-US" dirty="0"/>
              <a:t> </a:t>
            </a:r>
            <a:r>
              <a:rPr lang="en-US" dirty="0" err="1"/>
              <a:t>consequat</a:t>
            </a:r>
            <a:r>
              <a:rPr lang="en-US" dirty="0"/>
              <a:t>. </a:t>
            </a:r>
            <a:br>
              <a:rPr lang="en-US" dirty="0"/>
            </a:br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sed do </a:t>
            </a:r>
            <a:r>
              <a:rPr lang="en-US" dirty="0" err="1"/>
              <a:t>eiusmod</a:t>
            </a:r>
            <a:r>
              <a:rPr lang="en-US" dirty="0"/>
              <a:t> </a:t>
            </a:r>
            <a:r>
              <a:rPr lang="en-US" dirty="0" err="1"/>
              <a:t>tempor</a:t>
            </a:r>
            <a:r>
              <a:rPr lang="en-US" dirty="0"/>
              <a:t> </a:t>
            </a:r>
            <a:r>
              <a:rPr lang="en-US" dirty="0" err="1"/>
              <a:t>incididunt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labore</a:t>
            </a:r>
            <a:r>
              <a:rPr lang="en-US" dirty="0"/>
              <a:t> et dolore magna </a:t>
            </a:r>
            <a:r>
              <a:rPr lang="en-US" dirty="0" err="1"/>
              <a:t>aliqua</a:t>
            </a:r>
            <a:r>
              <a:rPr lang="en-US" dirty="0"/>
              <a:t>. Ut </a:t>
            </a:r>
            <a:r>
              <a:rPr lang="en-US" dirty="0" err="1"/>
              <a:t>enim</a:t>
            </a:r>
            <a:r>
              <a:rPr lang="en-US" dirty="0"/>
              <a:t> ad minim </a:t>
            </a:r>
            <a:r>
              <a:rPr lang="en-US" dirty="0" err="1"/>
              <a:t>veniam</a:t>
            </a:r>
            <a:r>
              <a:rPr lang="en-US" dirty="0"/>
              <a:t>,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nostrud</a:t>
            </a:r>
            <a:r>
              <a:rPr lang="en-US" dirty="0"/>
              <a:t> exercitation </a:t>
            </a:r>
            <a:r>
              <a:rPr lang="en-US" dirty="0" err="1"/>
              <a:t>ullamco</a:t>
            </a:r>
            <a:r>
              <a:rPr lang="en-US" dirty="0"/>
              <a:t> </a:t>
            </a:r>
            <a:r>
              <a:rPr lang="en-US" dirty="0" err="1"/>
              <a:t>laboris</a:t>
            </a:r>
            <a:r>
              <a:rPr lang="en-US" dirty="0"/>
              <a:t> nisi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aliquip</a:t>
            </a:r>
            <a:r>
              <a:rPr lang="en-US" dirty="0"/>
              <a:t> ex </a:t>
            </a:r>
            <a:r>
              <a:rPr lang="en-US" dirty="0" err="1"/>
              <a:t>ea</a:t>
            </a:r>
            <a:r>
              <a:rPr lang="en-US" dirty="0"/>
              <a:t> </a:t>
            </a:r>
            <a:r>
              <a:rPr lang="en-US" dirty="0" err="1"/>
              <a:t>commodo</a:t>
            </a:r>
            <a:r>
              <a:rPr lang="en-US" dirty="0"/>
              <a:t> </a:t>
            </a:r>
            <a:r>
              <a:rPr lang="en-US" dirty="0" err="1"/>
              <a:t>consequat</a:t>
            </a:r>
            <a:r>
              <a:rPr lang="en-US" dirty="0"/>
              <a:t>.</a:t>
            </a:r>
            <a:br>
              <a:rPr lang="en-US" dirty="0"/>
            </a:br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sed do </a:t>
            </a:r>
            <a:r>
              <a:rPr lang="en-US" dirty="0" err="1"/>
              <a:t>eiusmod</a:t>
            </a:r>
            <a:r>
              <a:rPr lang="en-US" dirty="0"/>
              <a:t> </a:t>
            </a:r>
            <a:r>
              <a:rPr lang="en-US" dirty="0" err="1"/>
              <a:t>tempor</a:t>
            </a:r>
            <a:r>
              <a:rPr lang="en-US" dirty="0"/>
              <a:t> </a:t>
            </a:r>
            <a:r>
              <a:rPr lang="en-US" dirty="0" err="1"/>
              <a:t>incididunt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labore</a:t>
            </a:r>
            <a:r>
              <a:rPr lang="en-US" dirty="0"/>
              <a:t> et dolore magna </a:t>
            </a:r>
            <a:r>
              <a:rPr lang="en-US" dirty="0" err="1"/>
              <a:t>aliqua</a:t>
            </a:r>
            <a:r>
              <a:rPr lang="en-US" dirty="0"/>
              <a:t>. Ut </a:t>
            </a:r>
            <a:r>
              <a:rPr lang="en-US" dirty="0" err="1"/>
              <a:t>enim</a:t>
            </a:r>
            <a:r>
              <a:rPr lang="en-US" dirty="0"/>
              <a:t> ad minim </a:t>
            </a:r>
            <a:r>
              <a:rPr lang="en-US" dirty="0" err="1"/>
              <a:t>veniam</a:t>
            </a:r>
            <a:r>
              <a:rPr lang="en-US" dirty="0"/>
              <a:t>,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nostrud</a:t>
            </a:r>
            <a:r>
              <a:rPr lang="en-US" dirty="0"/>
              <a:t> exercitation </a:t>
            </a:r>
            <a:r>
              <a:rPr lang="en-US" dirty="0" err="1"/>
              <a:t>ullamco</a:t>
            </a:r>
            <a:r>
              <a:rPr lang="en-US" dirty="0"/>
              <a:t> </a:t>
            </a:r>
            <a:r>
              <a:rPr lang="en-US" dirty="0" err="1"/>
              <a:t>laboris</a:t>
            </a:r>
            <a:r>
              <a:rPr lang="en-US" dirty="0"/>
              <a:t> nisi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aliquip</a:t>
            </a:r>
            <a:r>
              <a:rPr lang="en-US" dirty="0"/>
              <a:t> ex </a:t>
            </a:r>
            <a:r>
              <a:rPr lang="en-US" dirty="0" err="1"/>
              <a:t>ea</a:t>
            </a:r>
            <a:r>
              <a:rPr lang="en-US" dirty="0"/>
              <a:t> </a:t>
            </a:r>
            <a:r>
              <a:rPr lang="en-US" dirty="0" err="1"/>
              <a:t>commodo</a:t>
            </a:r>
            <a:r>
              <a:rPr lang="en-US" dirty="0"/>
              <a:t> </a:t>
            </a:r>
            <a:r>
              <a:rPr lang="en-US" dirty="0" err="1"/>
              <a:t>consequat</a:t>
            </a:r>
            <a:r>
              <a:rPr lang="en-US" dirty="0"/>
              <a:t>. 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3908580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A8C97F51-8555-42EB-8F0A-F8E4C01064F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68627" y="1935508"/>
            <a:ext cx="10801073" cy="598971"/>
          </a:xfrm>
        </p:spPr>
        <p:txBody>
          <a:bodyPr lIns="0" tIns="0" rIns="0" bIns="0" anchor="t" anchorCtr="0">
            <a:noAutofit/>
          </a:bodyPr>
          <a:lstStyle>
            <a:lvl1pPr>
              <a:lnSpc>
                <a:spcPts val="5500"/>
              </a:lnSpc>
              <a:defRPr sz="4500" b="1" baseline="0">
                <a:latin typeface="Calibri" panose="020F0502020204030204" pitchFamily="34" charset="0"/>
              </a:defRPr>
            </a:lvl1pPr>
          </a:lstStyle>
          <a:p>
            <a:r>
              <a:rPr lang="en-US" dirty="0"/>
              <a:t>CLICK TO EDIT SLIDE TITLE</a:t>
            </a:r>
            <a:endParaRPr lang="en-AU" dirty="0"/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BDD4A185-0885-47F3-BCD5-F44A0E1BD39A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768627" y="2782889"/>
            <a:ext cx="10801073" cy="3429068"/>
          </a:xfrm>
        </p:spPr>
        <p:txBody>
          <a:bodyPr lIns="0" tIns="0" rIns="0" bIns="0">
            <a:noAutofit/>
          </a:bodyPr>
          <a:lstStyle>
            <a:lvl1pPr marL="0" indent="0" algn="l">
              <a:buNone/>
              <a:defRPr sz="1800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slide content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0244041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Masters/_rels/slideMaster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theme" Target="../theme/theme10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4.svg"/><Relationship Id="rId5" Type="http://schemas.openxmlformats.org/officeDocument/2006/relationships/image" Target="../media/image13.png"/><Relationship Id="rId4" Type="http://schemas.openxmlformats.org/officeDocument/2006/relationships/image" Target="../media/image4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slideLayout" Target="../slideLayouts/slideLayout5.xml"/><Relationship Id="rId7" Type="http://schemas.openxmlformats.org/officeDocument/2006/relationships/theme" Target="../theme/theme2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6" Type="http://schemas.openxmlformats.org/officeDocument/2006/relationships/slideLayout" Target="../slideLayouts/slideLayout8.xml"/><Relationship Id="rId11" Type="http://schemas.openxmlformats.org/officeDocument/2006/relationships/image" Target="../media/image11.svg"/><Relationship Id="rId5" Type="http://schemas.openxmlformats.org/officeDocument/2006/relationships/slideLayout" Target="../slideLayouts/slideLayout7.xml"/><Relationship Id="rId10" Type="http://schemas.openxmlformats.org/officeDocument/2006/relationships/image" Target="../media/image10.png"/><Relationship Id="rId4" Type="http://schemas.openxmlformats.org/officeDocument/2006/relationships/slideLayout" Target="../slideLayouts/slideLayout6.xml"/><Relationship Id="rId9" Type="http://schemas.openxmlformats.org/officeDocument/2006/relationships/image" Target="../media/image4.png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11.svg"/><Relationship Id="rId5" Type="http://schemas.openxmlformats.org/officeDocument/2006/relationships/image" Target="../media/image10.png"/><Relationship Id="rId4" Type="http://schemas.openxmlformats.org/officeDocument/2006/relationships/image" Target="../media/image4.png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11.svg"/><Relationship Id="rId5" Type="http://schemas.openxmlformats.org/officeDocument/2006/relationships/image" Target="../media/image10.png"/><Relationship Id="rId4" Type="http://schemas.openxmlformats.org/officeDocument/2006/relationships/image" Target="../media/image4.png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theme" Target="../theme/theme5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11.svg"/><Relationship Id="rId5" Type="http://schemas.openxmlformats.org/officeDocument/2006/relationships/image" Target="../media/image10.png"/><Relationship Id="rId4" Type="http://schemas.openxmlformats.org/officeDocument/2006/relationships/image" Target="../media/image4.png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theme" Target="../theme/theme6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1.svg"/><Relationship Id="rId5" Type="http://schemas.openxmlformats.org/officeDocument/2006/relationships/image" Target="../media/image10.png"/><Relationship Id="rId4" Type="http://schemas.openxmlformats.org/officeDocument/2006/relationships/image" Target="../media/image4.png"/></Relationships>
</file>

<file path=ppt/slideMasters/_rels/slideMaster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theme" Target="../theme/theme7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.png"/><Relationship Id="rId5" Type="http://schemas.openxmlformats.org/officeDocument/2006/relationships/image" Target="../media/image14.svg"/><Relationship Id="rId4" Type="http://schemas.openxmlformats.org/officeDocument/2006/relationships/image" Target="../media/image13.png"/></Relationships>
</file>

<file path=ppt/slideMasters/_rels/slideMaster8.xml.rels><?xml version="1.0" encoding="UTF-8" standalone="yes"?>
<Relationships xmlns="http://schemas.openxmlformats.org/package/2006/relationships"><Relationship Id="rId2" Type="http://schemas.openxmlformats.org/officeDocument/2006/relationships/theme" Target="../theme/theme8.xml"/><Relationship Id="rId1" Type="http://schemas.openxmlformats.org/officeDocument/2006/relationships/slideLayout" Target="../slideLayouts/slideLayout14.xml"/></Relationships>
</file>

<file path=ppt/slideMasters/_rels/slideMaster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7.xml"/><Relationship Id="rId7" Type="http://schemas.openxmlformats.org/officeDocument/2006/relationships/image" Target="../media/image11.svg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10.png"/><Relationship Id="rId5" Type="http://schemas.openxmlformats.org/officeDocument/2006/relationships/image" Target="../media/image4.png"/><Relationship Id="rId4" Type="http://schemas.openxmlformats.org/officeDocument/2006/relationships/theme" Target="../theme/theme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596A3E3-6785-4EEB-B488-F49D008E963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01225F5-F564-429C-9846-FF4EAF227C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AU"/>
          </a:p>
        </p:txBody>
      </p:sp>
      <p:pic>
        <p:nvPicPr>
          <p:cNvPr id="16" name="Picture 15" descr="A picture containing black, sitting, water, air&#10;&#10;Description automatically generated">
            <a:extLst>
              <a:ext uri="{FF2B5EF4-FFF2-40B4-BE49-F238E27FC236}">
                <a16:creationId xmlns:a16="http://schemas.microsoft.com/office/drawing/2014/main" id="{664324D3-E524-40E2-9709-98AA90DC515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flipH="1">
            <a:off x="6927922" y="0"/>
            <a:ext cx="5264078" cy="64537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34919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706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000" kern="1200" baseline="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 baseline="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 baseline="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 baseline="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 baseline="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5E5F730F-D408-40B2-ACD4-D744AAA9E14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4" y="-2"/>
            <a:ext cx="12201650" cy="6858004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4593A8A6-349D-411E-8B53-270DB9EB0888}"/>
              </a:ext>
            </a:extLst>
          </p:cNvPr>
          <p:cNvSpPr/>
          <p:nvPr userDrawn="1"/>
        </p:nvSpPr>
        <p:spPr>
          <a:xfrm>
            <a:off x="0" y="-3"/>
            <a:ext cx="12201646" cy="6845303"/>
          </a:xfrm>
          <a:prstGeom prst="rect">
            <a:avLst/>
          </a:prstGeom>
          <a:solidFill>
            <a:srgbClr val="1D252C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266C2EAA-1C51-4FAE-9720-A9EB90DD6454}"/>
              </a:ext>
            </a:extLst>
          </p:cNvPr>
          <p:cNvSpPr/>
          <p:nvPr userDrawn="1"/>
        </p:nvSpPr>
        <p:spPr>
          <a:xfrm rot="5400000" flipH="1">
            <a:off x="4070689" y="-4070693"/>
            <a:ext cx="1210447" cy="9351833"/>
          </a:xfrm>
          <a:custGeom>
            <a:avLst/>
            <a:gdLst>
              <a:gd name="connsiteX0" fmla="*/ 1210447 w 1210447"/>
              <a:gd name="connsiteY0" fmla="*/ 9351833 h 9351833"/>
              <a:gd name="connsiteX1" fmla="*/ 1210447 w 1210447"/>
              <a:gd name="connsiteY1" fmla="*/ 2440211 h 9351833"/>
              <a:gd name="connsiteX2" fmla="*/ 695085 w 1210447"/>
              <a:gd name="connsiteY2" fmla="*/ 0 h 9351833"/>
              <a:gd name="connsiteX3" fmla="*/ 0 w 1210447"/>
              <a:gd name="connsiteY3" fmla="*/ 9351833 h 93518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0447" h="9351833">
                <a:moveTo>
                  <a:pt x="1210447" y="9351833"/>
                </a:moveTo>
                <a:lnTo>
                  <a:pt x="1210447" y="2440211"/>
                </a:lnTo>
                <a:lnTo>
                  <a:pt x="695085" y="0"/>
                </a:lnTo>
                <a:lnTo>
                  <a:pt x="0" y="9351833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AU"/>
          </a:p>
        </p:txBody>
      </p:sp>
      <p:sp>
        <p:nvSpPr>
          <p:cNvPr id="9" name="Right Triangle 8">
            <a:extLst>
              <a:ext uri="{FF2B5EF4-FFF2-40B4-BE49-F238E27FC236}">
                <a16:creationId xmlns:a16="http://schemas.microsoft.com/office/drawing/2014/main" id="{2A48FACA-8758-48F8-9CAB-1E2F4C5D6805}"/>
              </a:ext>
            </a:extLst>
          </p:cNvPr>
          <p:cNvSpPr/>
          <p:nvPr userDrawn="1"/>
        </p:nvSpPr>
        <p:spPr>
          <a:xfrm rot="10800000">
            <a:off x="7135407" y="0"/>
            <a:ext cx="4029802" cy="484742"/>
          </a:xfrm>
          <a:custGeom>
            <a:avLst/>
            <a:gdLst>
              <a:gd name="connsiteX0" fmla="*/ 0 w 3960178"/>
              <a:gd name="connsiteY0" fmla="*/ 1707615 h 1707615"/>
              <a:gd name="connsiteX1" fmla="*/ 0 w 3960178"/>
              <a:gd name="connsiteY1" fmla="*/ 0 h 1707615"/>
              <a:gd name="connsiteX2" fmla="*/ 3960178 w 3960178"/>
              <a:gd name="connsiteY2" fmla="*/ 1707615 h 1707615"/>
              <a:gd name="connsiteX3" fmla="*/ 0 w 3960178"/>
              <a:gd name="connsiteY3" fmla="*/ 1707615 h 1707615"/>
              <a:gd name="connsiteX0" fmla="*/ 0 w 3960178"/>
              <a:gd name="connsiteY0" fmla="*/ 242371 h 242371"/>
              <a:gd name="connsiteX1" fmla="*/ 1817784 w 3960178"/>
              <a:gd name="connsiteY1" fmla="*/ 0 h 242371"/>
              <a:gd name="connsiteX2" fmla="*/ 3960178 w 3960178"/>
              <a:gd name="connsiteY2" fmla="*/ 242371 h 242371"/>
              <a:gd name="connsiteX3" fmla="*/ 0 w 3960178"/>
              <a:gd name="connsiteY3" fmla="*/ 242371 h 242371"/>
              <a:gd name="connsiteX0" fmla="*/ 0 w 3960178"/>
              <a:gd name="connsiteY0" fmla="*/ 484742 h 484742"/>
              <a:gd name="connsiteX1" fmla="*/ 1696598 w 3960178"/>
              <a:gd name="connsiteY1" fmla="*/ 0 h 484742"/>
              <a:gd name="connsiteX2" fmla="*/ 3960178 w 3960178"/>
              <a:gd name="connsiteY2" fmla="*/ 484742 h 484742"/>
              <a:gd name="connsiteX3" fmla="*/ 0 w 3960178"/>
              <a:gd name="connsiteY3" fmla="*/ 484742 h 484742"/>
              <a:gd name="connsiteX0" fmla="*/ 0 w 4029802"/>
              <a:gd name="connsiteY0" fmla="*/ 484742 h 484742"/>
              <a:gd name="connsiteX1" fmla="*/ 1696598 w 4029802"/>
              <a:gd name="connsiteY1" fmla="*/ 0 h 484742"/>
              <a:gd name="connsiteX2" fmla="*/ 4029802 w 4029802"/>
              <a:gd name="connsiteY2" fmla="*/ 484742 h 484742"/>
              <a:gd name="connsiteX3" fmla="*/ 0 w 4029802"/>
              <a:gd name="connsiteY3" fmla="*/ 484742 h 4847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029802" h="484742">
                <a:moveTo>
                  <a:pt x="0" y="484742"/>
                </a:moveTo>
                <a:lnTo>
                  <a:pt x="1696598" y="0"/>
                </a:lnTo>
                <a:lnTo>
                  <a:pt x="4029802" y="484742"/>
                </a:lnTo>
                <a:lnTo>
                  <a:pt x="0" y="484742"/>
                </a:lnTo>
                <a:close/>
              </a:path>
            </a:pathLst>
          </a:custGeom>
          <a:solidFill>
            <a:srgbClr val="30AEB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1" name="Freeform: Shape 20">
            <a:extLst>
              <a:ext uri="{FF2B5EF4-FFF2-40B4-BE49-F238E27FC236}">
                <a16:creationId xmlns:a16="http://schemas.microsoft.com/office/drawing/2014/main" id="{761F4EA7-06A5-4316-A2BC-D82C3BF34B70}"/>
              </a:ext>
            </a:extLst>
          </p:cNvPr>
          <p:cNvSpPr/>
          <p:nvPr userDrawn="1"/>
        </p:nvSpPr>
        <p:spPr>
          <a:xfrm rot="16200000">
            <a:off x="10316677" y="-775209"/>
            <a:ext cx="1100117" cy="2650535"/>
          </a:xfrm>
          <a:custGeom>
            <a:avLst/>
            <a:gdLst>
              <a:gd name="connsiteX0" fmla="*/ 1100117 w 1100117"/>
              <a:gd name="connsiteY0" fmla="*/ 1776398 h 2579590"/>
              <a:gd name="connsiteX1" fmla="*/ 1100117 w 1100117"/>
              <a:gd name="connsiteY1" fmla="*/ 2579590 h 2579590"/>
              <a:gd name="connsiteX2" fmla="*/ 0 w 1100117"/>
              <a:gd name="connsiteY2" fmla="*/ 2579590 h 2579590"/>
              <a:gd name="connsiteX3" fmla="*/ 601504 w 1100117"/>
              <a:gd name="connsiteY3" fmla="*/ 0 h 2579590"/>
              <a:gd name="connsiteX0" fmla="*/ 1100117 w 1100117"/>
              <a:gd name="connsiteY0" fmla="*/ 1847343 h 2650535"/>
              <a:gd name="connsiteX1" fmla="*/ 1100117 w 1100117"/>
              <a:gd name="connsiteY1" fmla="*/ 2650535 h 2650535"/>
              <a:gd name="connsiteX2" fmla="*/ 0 w 1100117"/>
              <a:gd name="connsiteY2" fmla="*/ 2650535 h 2650535"/>
              <a:gd name="connsiteX3" fmla="*/ 585738 w 1100117"/>
              <a:gd name="connsiteY3" fmla="*/ 0 h 2650535"/>
              <a:gd name="connsiteX4" fmla="*/ 1100117 w 1100117"/>
              <a:gd name="connsiteY4" fmla="*/ 1847343 h 26505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00117" h="2650535">
                <a:moveTo>
                  <a:pt x="1100117" y="1847343"/>
                </a:moveTo>
                <a:lnTo>
                  <a:pt x="1100117" y="2650535"/>
                </a:lnTo>
                <a:lnTo>
                  <a:pt x="0" y="2650535"/>
                </a:lnTo>
                <a:lnTo>
                  <a:pt x="585738" y="0"/>
                </a:lnTo>
                <a:cubicBezTo>
                  <a:pt x="751942" y="592133"/>
                  <a:pt x="933913" y="1255210"/>
                  <a:pt x="1100117" y="1847343"/>
                </a:cubicBezTo>
                <a:close/>
              </a:path>
            </a:pathLst>
          </a:custGeom>
          <a:solidFill>
            <a:srgbClr val="70D2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pic>
        <p:nvPicPr>
          <p:cNvPr id="29" name="Picture 28">
            <a:extLst>
              <a:ext uri="{FF2B5EF4-FFF2-40B4-BE49-F238E27FC236}">
                <a16:creationId xmlns:a16="http://schemas.microsoft.com/office/drawing/2014/main" id="{068834C3-EB7F-46F9-85DF-D3F347566E63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01982" y="96191"/>
            <a:ext cx="1272435" cy="840541"/>
          </a:xfrm>
          <a:prstGeom prst="rect">
            <a:avLst/>
          </a:prstGeom>
        </p:spPr>
      </p:pic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36455FC-0DCB-42CB-8ACF-000B24B685EE}"/>
              </a:ext>
            </a:extLst>
          </p:cNvPr>
          <p:cNvSpPr>
            <a:spLocks noGrp="1"/>
          </p:cNvSpPr>
          <p:nvPr userDrawn="1"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A1402F1-7907-4DE9-A984-C8BAF0751A3C}"/>
              </a:ext>
            </a:extLst>
          </p:cNvPr>
          <p:cNvSpPr>
            <a:spLocks noGrp="1"/>
          </p:cNvSpPr>
          <p:nvPr userDrawn="1"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11" name="Date Placeholder 3">
            <a:extLst>
              <a:ext uri="{FF2B5EF4-FFF2-40B4-BE49-F238E27FC236}">
                <a16:creationId xmlns:a16="http://schemas.microsoft.com/office/drawing/2014/main" id="{00FB4587-ACF0-4494-BA3D-205621FC7146}"/>
              </a:ext>
            </a:extLst>
          </p:cNvPr>
          <p:cNvSpPr txBox="1">
            <a:spLocks/>
          </p:cNvSpPr>
          <p:nvPr userDrawn="1"/>
        </p:nvSpPr>
        <p:spPr>
          <a:xfrm>
            <a:off x="9212768" y="64801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9048539A-BFEB-4364-871A-D8473BFC718B}" type="datetimeFigureOut">
              <a:rPr lang="en-AU" sz="1000" baseline="0" smtClean="0">
                <a:solidFill>
                  <a:schemeClr val="bg1">
                    <a:lumMod val="65000"/>
                  </a:schemeClr>
                </a:solidFill>
              </a:rPr>
              <a:pPr algn="r"/>
              <a:t>24/08/2020</a:t>
            </a:fld>
            <a:endParaRPr lang="en-AU" sz="1000" baseline="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003E3D5A-03AA-42D8-A66F-A43EB48D1222}"/>
              </a:ext>
            </a:extLst>
          </p:cNvPr>
          <p:cNvSpPr txBox="1">
            <a:spLocks/>
          </p:cNvSpPr>
          <p:nvPr userDrawn="1"/>
        </p:nvSpPr>
        <p:spPr>
          <a:xfrm>
            <a:off x="11082130" y="218521"/>
            <a:ext cx="873837" cy="50703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A414C58D-9241-43EB-81D3-9A0EFB78B0F8}" type="slidenum">
              <a:rPr lang="en-AU" sz="1200" b="0" i="0" baseline="0" smtClean="0">
                <a:solidFill>
                  <a:schemeClr val="bg1"/>
                </a:solidFill>
                <a:latin typeface="Calibri" panose="020F0502020204030204" pitchFamily="34" charset="0"/>
              </a:rPr>
              <a:pPr algn="r"/>
              <a:t>‹#›</a:t>
            </a:fld>
            <a:endParaRPr lang="en-AU" sz="1200" b="0" i="0" baseline="0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pic>
        <p:nvPicPr>
          <p:cNvPr id="17" name="Graphic 16">
            <a:extLst>
              <a:ext uri="{FF2B5EF4-FFF2-40B4-BE49-F238E27FC236}">
                <a16:creationId xmlns:a16="http://schemas.microsoft.com/office/drawing/2014/main" id="{D9D0D37E-4F91-4909-8BB1-F042797B5254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236032" y="6421672"/>
            <a:ext cx="1312336" cy="25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15764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7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E6474F59-28FA-474D-A02A-A04EEC65F44B}"/>
              </a:ext>
            </a:extLst>
          </p:cNvPr>
          <p:cNvSpPr/>
          <p:nvPr userDrawn="1"/>
        </p:nvSpPr>
        <p:spPr>
          <a:xfrm rot="16200000">
            <a:off x="9113646" y="-1978240"/>
            <a:ext cx="1100117" cy="5056596"/>
          </a:xfrm>
          <a:custGeom>
            <a:avLst/>
            <a:gdLst>
              <a:gd name="connsiteX0" fmla="*/ 1100117 w 1100117"/>
              <a:gd name="connsiteY0" fmla="*/ 4253404 h 5056596"/>
              <a:gd name="connsiteX1" fmla="*/ 1100117 w 1100117"/>
              <a:gd name="connsiteY1" fmla="*/ 5056596 h 5056596"/>
              <a:gd name="connsiteX2" fmla="*/ 0 w 1100117"/>
              <a:gd name="connsiteY2" fmla="*/ 5056596 h 5056596"/>
              <a:gd name="connsiteX3" fmla="*/ 585738 w 1100117"/>
              <a:gd name="connsiteY3" fmla="*/ 2406061 h 5056596"/>
              <a:gd name="connsiteX4" fmla="*/ 1100117 w 1100117"/>
              <a:gd name="connsiteY4" fmla="*/ 4253404 h 5056596"/>
              <a:gd name="connsiteX5" fmla="*/ 1100117 w 1100117"/>
              <a:gd name="connsiteY5" fmla="*/ 0 h 5056596"/>
              <a:gd name="connsiteX6" fmla="*/ 1100117 w 1100117"/>
              <a:gd name="connsiteY6" fmla="*/ 4029802 h 5056596"/>
              <a:gd name="connsiteX7" fmla="*/ 615375 w 1100117"/>
              <a:gd name="connsiteY7" fmla="*/ 2333204 h 5056596"/>
              <a:gd name="connsiteX0" fmla="*/ 1100117 w 1100117"/>
              <a:gd name="connsiteY0" fmla="*/ 4253404 h 5056596"/>
              <a:gd name="connsiteX1" fmla="*/ 1100117 w 1100117"/>
              <a:gd name="connsiteY1" fmla="*/ 5056596 h 5056596"/>
              <a:gd name="connsiteX2" fmla="*/ 0 w 1100117"/>
              <a:gd name="connsiteY2" fmla="*/ 5056596 h 5056596"/>
              <a:gd name="connsiteX3" fmla="*/ 585738 w 1100117"/>
              <a:gd name="connsiteY3" fmla="*/ 2406061 h 5056596"/>
              <a:gd name="connsiteX4" fmla="*/ 1100117 w 1100117"/>
              <a:gd name="connsiteY4" fmla="*/ 4253404 h 5056596"/>
              <a:gd name="connsiteX5" fmla="*/ 1100117 w 1100117"/>
              <a:gd name="connsiteY5" fmla="*/ 0 h 5056596"/>
              <a:gd name="connsiteX6" fmla="*/ 695386 w 1100117"/>
              <a:gd name="connsiteY6" fmla="*/ 3460179 h 5056596"/>
              <a:gd name="connsiteX7" fmla="*/ 615375 w 1100117"/>
              <a:gd name="connsiteY7" fmla="*/ 2333204 h 5056596"/>
              <a:gd name="connsiteX8" fmla="*/ 1100117 w 1100117"/>
              <a:gd name="connsiteY8" fmla="*/ 0 h 5056596"/>
              <a:gd name="connsiteX0" fmla="*/ 1100117 w 1100117"/>
              <a:gd name="connsiteY0" fmla="*/ 4253404 h 5056596"/>
              <a:gd name="connsiteX1" fmla="*/ 1100117 w 1100117"/>
              <a:gd name="connsiteY1" fmla="*/ 5056596 h 5056596"/>
              <a:gd name="connsiteX2" fmla="*/ 0 w 1100117"/>
              <a:gd name="connsiteY2" fmla="*/ 5056596 h 5056596"/>
              <a:gd name="connsiteX3" fmla="*/ 585738 w 1100117"/>
              <a:gd name="connsiteY3" fmla="*/ 2406061 h 5056596"/>
              <a:gd name="connsiteX4" fmla="*/ 1100117 w 1100117"/>
              <a:gd name="connsiteY4" fmla="*/ 4253404 h 5056596"/>
              <a:gd name="connsiteX5" fmla="*/ 1100117 w 1100117"/>
              <a:gd name="connsiteY5" fmla="*/ 0 h 5056596"/>
              <a:gd name="connsiteX6" fmla="*/ 950219 w 1100117"/>
              <a:gd name="connsiteY6" fmla="*/ 2733159 h 5056596"/>
              <a:gd name="connsiteX7" fmla="*/ 615375 w 1100117"/>
              <a:gd name="connsiteY7" fmla="*/ 2333204 h 5056596"/>
              <a:gd name="connsiteX8" fmla="*/ 1100117 w 1100117"/>
              <a:gd name="connsiteY8" fmla="*/ 0 h 5056596"/>
              <a:gd name="connsiteX0" fmla="*/ 1100117 w 1100117"/>
              <a:gd name="connsiteY0" fmla="*/ 4253404 h 5056596"/>
              <a:gd name="connsiteX1" fmla="*/ 1100117 w 1100117"/>
              <a:gd name="connsiteY1" fmla="*/ 5056596 h 5056596"/>
              <a:gd name="connsiteX2" fmla="*/ 0 w 1100117"/>
              <a:gd name="connsiteY2" fmla="*/ 5056596 h 5056596"/>
              <a:gd name="connsiteX3" fmla="*/ 585738 w 1100117"/>
              <a:gd name="connsiteY3" fmla="*/ 2406061 h 5056596"/>
              <a:gd name="connsiteX4" fmla="*/ 1100117 w 1100117"/>
              <a:gd name="connsiteY4" fmla="*/ 4253404 h 5056596"/>
              <a:gd name="connsiteX5" fmla="*/ 1100117 w 1100117"/>
              <a:gd name="connsiteY5" fmla="*/ 0 h 5056596"/>
              <a:gd name="connsiteX6" fmla="*/ 615375 w 1100117"/>
              <a:gd name="connsiteY6" fmla="*/ 2333204 h 5056596"/>
              <a:gd name="connsiteX7" fmla="*/ 1100117 w 1100117"/>
              <a:gd name="connsiteY7" fmla="*/ 0 h 5056596"/>
              <a:gd name="connsiteX0" fmla="*/ 1100117 w 1191557"/>
              <a:gd name="connsiteY0" fmla="*/ 4253404 h 5056596"/>
              <a:gd name="connsiteX1" fmla="*/ 1100117 w 1191557"/>
              <a:gd name="connsiteY1" fmla="*/ 0 h 5056596"/>
              <a:gd name="connsiteX2" fmla="*/ 615375 w 1191557"/>
              <a:gd name="connsiteY2" fmla="*/ 2333204 h 5056596"/>
              <a:gd name="connsiteX3" fmla="*/ 1100117 w 1191557"/>
              <a:gd name="connsiteY3" fmla="*/ 0 h 5056596"/>
              <a:gd name="connsiteX4" fmla="*/ 1100117 w 1191557"/>
              <a:gd name="connsiteY4" fmla="*/ 5056596 h 5056596"/>
              <a:gd name="connsiteX5" fmla="*/ 0 w 1191557"/>
              <a:gd name="connsiteY5" fmla="*/ 5056596 h 5056596"/>
              <a:gd name="connsiteX6" fmla="*/ 585738 w 1191557"/>
              <a:gd name="connsiteY6" fmla="*/ 2406061 h 5056596"/>
              <a:gd name="connsiteX7" fmla="*/ 1191557 w 1191557"/>
              <a:gd name="connsiteY7" fmla="*/ 4344844 h 5056596"/>
              <a:gd name="connsiteX0" fmla="*/ 1100117 w 1208258"/>
              <a:gd name="connsiteY0" fmla="*/ 4253404 h 5056596"/>
              <a:gd name="connsiteX1" fmla="*/ 1100117 w 1208258"/>
              <a:gd name="connsiteY1" fmla="*/ 0 h 5056596"/>
              <a:gd name="connsiteX2" fmla="*/ 615375 w 1208258"/>
              <a:gd name="connsiteY2" fmla="*/ 2333204 h 5056596"/>
              <a:gd name="connsiteX3" fmla="*/ 1100117 w 1208258"/>
              <a:gd name="connsiteY3" fmla="*/ 0 h 5056596"/>
              <a:gd name="connsiteX4" fmla="*/ 1100117 w 1208258"/>
              <a:gd name="connsiteY4" fmla="*/ 5056596 h 5056596"/>
              <a:gd name="connsiteX5" fmla="*/ 0 w 1208258"/>
              <a:gd name="connsiteY5" fmla="*/ 5056596 h 5056596"/>
              <a:gd name="connsiteX6" fmla="*/ 585738 w 1208258"/>
              <a:gd name="connsiteY6" fmla="*/ 2406061 h 5056596"/>
              <a:gd name="connsiteX7" fmla="*/ 1191557 w 1208258"/>
              <a:gd name="connsiteY7" fmla="*/ 4344844 h 5056596"/>
              <a:gd name="connsiteX0" fmla="*/ 1100117 w 1191557"/>
              <a:gd name="connsiteY0" fmla="*/ 4253404 h 5056596"/>
              <a:gd name="connsiteX1" fmla="*/ 1100117 w 1191557"/>
              <a:gd name="connsiteY1" fmla="*/ 0 h 5056596"/>
              <a:gd name="connsiteX2" fmla="*/ 615375 w 1191557"/>
              <a:gd name="connsiteY2" fmla="*/ 2333204 h 5056596"/>
              <a:gd name="connsiteX3" fmla="*/ 1100117 w 1191557"/>
              <a:gd name="connsiteY3" fmla="*/ 0 h 5056596"/>
              <a:gd name="connsiteX4" fmla="*/ 1100117 w 1191557"/>
              <a:gd name="connsiteY4" fmla="*/ 5056596 h 5056596"/>
              <a:gd name="connsiteX5" fmla="*/ 0 w 1191557"/>
              <a:gd name="connsiteY5" fmla="*/ 5056596 h 5056596"/>
              <a:gd name="connsiteX6" fmla="*/ 585738 w 1191557"/>
              <a:gd name="connsiteY6" fmla="*/ 2406061 h 5056596"/>
              <a:gd name="connsiteX7" fmla="*/ 1191557 w 1191557"/>
              <a:gd name="connsiteY7" fmla="*/ 4344844 h 5056596"/>
              <a:gd name="connsiteX0" fmla="*/ 1100117 w 1191557"/>
              <a:gd name="connsiteY0" fmla="*/ 4253404 h 5056596"/>
              <a:gd name="connsiteX1" fmla="*/ 1100117 w 1191557"/>
              <a:gd name="connsiteY1" fmla="*/ 0 h 5056596"/>
              <a:gd name="connsiteX2" fmla="*/ 615375 w 1191557"/>
              <a:gd name="connsiteY2" fmla="*/ 2333204 h 5056596"/>
              <a:gd name="connsiteX3" fmla="*/ 1100117 w 1191557"/>
              <a:gd name="connsiteY3" fmla="*/ 0 h 5056596"/>
              <a:gd name="connsiteX4" fmla="*/ 1100117 w 1191557"/>
              <a:gd name="connsiteY4" fmla="*/ 5056596 h 5056596"/>
              <a:gd name="connsiteX5" fmla="*/ 0 w 1191557"/>
              <a:gd name="connsiteY5" fmla="*/ 5056596 h 5056596"/>
              <a:gd name="connsiteX6" fmla="*/ 585738 w 1191557"/>
              <a:gd name="connsiteY6" fmla="*/ 2406061 h 5056596"/>
              <a:gd name="connsiteX7" fmla="*/ 1191557 w 1191557"/>
              <a:gd name="connsiteY7" fmla="*/ 4344844 h 5056596"/>
              <a:gd name="connsiteX0" fmla="*/ 1100117 w 1217731"/>
              <a:gd name="connsiteY0" fmla="*/ 4253404 h 5056596"/>
              <a:gd name="connsiteX1" fmla="*/ 1100117 w 1217731"/>
              <a:gd name="connsiteY1" fmla="*/ 0 h 5056596"/>
              <a:gd name="connsiteX2" fmla="*/ 615375 w 1217731"/>
              <a:gd name="connsiteY2" fmla="*/ 2333204 h 5056596"/>
              <a:gd name="connsiteX3" fmla="*/ 1100117 w 1217731"/>
              <a:gd name="connsiteY3" fmla="*/ 0 h 5056596"/>
              <a:gd name="connsiteX4" fmla="*/ 1100117 w 1217731"/>
              <a:gd name="connsiteY4" fmla="*/ 5056596 h 5056596"/>
              <a:gd name="connsiteX5" fmla="*/ 0 w 1217731"/>
              <a:gd name="connsiteY5" fmla="*/ 5056596 h 5056596"/>
              <a:gd name="connsiteX6" fmla="*/ 585738 w 1217731"/>
              <a:gd name="connsiteY6" fmla="*/ 2406061 h 5056596"/>
              <a:gd name="connsiteX7" fmla="*/ 1191557 w 1217731"/>
              <a:gd name="connsiteY7" fmla="*/ 4344844 h 5056596"/>
              <a:gd name="connsiteX0" fmla="*/ 1100117 w 1100117"/>
              <a:gd name="connsiteY0" fmla="*/ 4253404 h 5056596"/>
              <a:gd name="connsiteX1" fmla="*/ 1100117 w 1100117"/>
              <a:gd name="connsiteY1" fmla="*/ 0 h 5056596"/>
              <a:gd name="connsiteX2" fmla="*/ 615375 w 1100117"/>
              <a:gd name="connsiteY2" fmla="*/ 2333204 h 5056596"/>
              <a:gd name="connsiteX3" fmla="*/ 1100117 w 1100117"/>
              <a:gd name="connsiteY3" fmla="*/ 0 h 5056596"/>
              <a:gd name="connsiteX4" fmla="*/ 1100117 w 1100117"/>
              <a:gd name="connsiteY4" fmla="*/ 5056596 h 5056596"/>
              <a:gd name="connsiteX5" fmla="*/ 0 w 1100117"/>
              <a:gd name="connsiteY5" fmla="*/ 5056596 h 5056596"/>
              <a:gd name="connsiteX6" fmla="*/ 585738 w 1100117"/>
              <a:gd name="connsiteY6" fmla="*/ 2406061 h 5056596"/>
              <a:gd name="connsiteX0" fmla="*/ 1100117 w 1100117"/>
              <a:gd name="connsiteY0" fmla="*/ 4253404 h 5056596"/>
              <a:gd name="connsiteX1" fmla="*/ 1100117 w 1100117"/>
              <a:gd name="connsiteY1" fmla="*/ 0 h 5056596"/>
              <a:gd name="connsiteX2" fmla="*/ 1100117 w 1100117"/>
              <a:gd name="connsiteY2" fmla="*/ 0 h 5056596"/>
              <a:gd name="connsiteX3" fmla="*/ 1100117 w 1100117"/>
              <a:gd name="connsiteY3" fmla="*/ 5056596 h 5056596"/>
              <a:gd name="connsiteX4" fmla="*/ 0 w 1100117"/>
              <a:gd name="connsiteY4" fmla="*/ 5056596 h 5056596"/>
              <a:gd name="connsiteX5" fmla="*/ 585738 w 1100117"/>
              <a:gd name="connsiteY5" fmla="*/ 2406061 h 5056596"/>
              <a:gd name="connsiteX0" fmla="*/ 1100117 w 1100117"/>
              <a:gd name="connsiteY0" fmla="*/ 4253404 h 5056596"/>
              <a:gd name="connsiteX1" fmla="*/ 1100117 w 1100117"/>
              <a:gd name="connsiteY1" fmla="*/ 0 h 5056596"/>
              <a:gd name="connsiteX2" fmla="*/ 1100117 w 1100117"/>
              <a:gd name="connsiteY2" fmla="*/ 0 h 5056596"/>
              <a:gd name="connsiteX3" fmla="*/ 1100117 w 1100117"/>
              <a:gd name="connsiteY3" fmla="*/ 5056596 h 5056596"/>
              <a:gd name="connsiteX4" fmla="*/ 0 w 1100117"/>
              <a:gd name="connsiteY4" fmla="*/ 5056596 h 5056596"/>
              <a:gd name="connsiteX5" fmla="*/ 585738 w 1100117"/>
              <a:gd name="connsiteY5" fmla="*/ 2406061 h 5056596"/>
              <a:gd name="connsiteX6" fmla="*/ 1100117 w 1100117"/>
              <a:gd name="connsiteY6" fmla="*/ 4253404 h 5056596"/>
              <a:gd name="connsiteX0" fmla="*/ 1100117 w 1100117"/>
              <a:gd name="connsiteY0" fmla="*/ 4253404 h 5056596"/>
              <a:gd name="connsiteX1" fmla="*/ 1100117 w 1100117"/>
              <a:gd name="connsiteY1" fmla="*/ 0 h 5056596"/>
              <a:gd name="connsiteX2" fmla="*/ 1100117 w 1100117"/>
              <a:gd name="connsiteY2" fmla="*/ 0 h 5056596"/>
              <a:gd name="connsiteX3" fmla="*/ 1100117 w 1100117"/>
              <a:gd name="connsiteY3" fmla="*/ 5056596 h 5056596"/>
              <a:gd name="connsiteX4" fmla="*/ 0 w 1100117"/>
              <a:gd name="connsiteY4" fmla="*/ 5056596 h 5056596"/>
              <a:gd name="connsiteX5" fmla="*/ 585738 w 1100117"/>
              <a:gd name="connsiteY5" fmla="*/ 2406061 h 5056596"/>
              <a:gd name="connsiteX6" fmla="*/ 1100117 w 1100117"/>
              <a:gd name="connsiteY6" fmla="*/ 4253404 h 5056596"/>
              <a:gd name="connsiteX7" fmla="*/ 1100117 w 1100117"/>
              <a:gd name="connsiteY7" fmla="*/ 0 h 5056596"/>
              <a:gd name="connsiteX0" fmla="*/ 1100117 w 1100117"/>
              <a:gd name="connsiteY0" fmla="*/ 4253404 h 5056596"/>
              <a:gd name="connsiteX1" fmla="*/ 1100117 w 1100117"/>
              <a:gd name="connsiteY1" fmla="*/ 0 h 5056596"/>
              <a:gd name="connsiteX2" fmla="*/ 1100117 w 1100117"/>
              <a:gd name="connsiteY2" fmla="*/ 0 h 5056596"/>
              <a:gd name="connsiteX3" fmla="*/ 1100117 w 1100117"/>
              <a:gd name="connsiteY3" fmla="*/ 5056596 h 5056596"/>
              <a:gd name="connsiteX4" fmla="*/ 0 w 1100117"/>
              <a:gd name="connsiteY4" fmla="*/ 5056596 h 5056596"/>
              <a:gd name="connsiteX5" fmla="*/ 585738 w 1100117"/>
              <a:gd name="connsiteY5" fmla="*/ 2406061 h 5056596"/>
              <a:gd name="connsiteX6" fmla="*/ 1100117 w 1100117"/>
              <a:gd name="connsiteY6" fmla="*/ 0 h 5056596"/>
              <a:gd name="connsiteX0" fmla="*/ 1100117 w 1100117"/>
              <a:gd name="connsiteY0" fmla="*/ 4253404 h 5056596"/>
              <a:gd name="connsiteX1" fmla="*/ 1100117 w 1100117"/>
              <a:gd name="connsiteY1" fmla="*/ 0 h 5056596"/>
              <a:gd name="connsiteX2" fmla="*/ 1100117 w 1100117"/>
              <a:gd name="connsiteY2" fmla="*/ 0 h 5056596"/>
              <a:gd name="connsiteX3" fmla="*/ 1100117 w 1100117"/>
              <a:gd name="connsiteY3" fmla="*/ 5056596 h 5056596"/>
              <a:gd name="connsiteX4" fmla="*/ 0 w 1100117"/>
              <a:gd name="connsiteY4" fmla="*/ 5056596 h 5056596"/>
              <a:gd name="connsiteX5" fmla="*/ 1100117 w 1100117"/>
              <a:gd name="connsiteY5" fmla="*/ 0 h 50565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100117" h="5056596">
                <a:moveTo>
                  <a:pt x="1100117" y="4253404"/>
                </a:moveTo>
                <a:close/>
                <a:moveTo>
                  <a:pt x="1100117" y="0"/>
                </a:moveTo>
                <a:lnTo>
                  <a:pt x="1100117" y="0"/>
                </a:lnTo>
                <a:lnTo>
                  <a:pt x="1100117" y="5056596"/>
                </a:lnTo>
                <a:lnTo>
                  <a:pt x="0" y="5056596"/>
                </a:lnTo>
                <a:lnTo>
                  <a:pt x="1100117" y="0"/>
                </a:lnTo>
                <a:close/>
              </a:path>
            </a:pathLst>
          </a:custGeom>
          <a:solidFill>
            <a:srgbClr val="70D2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AU"/>
          </a:p>
        </p:txBody>
      </p:sp>
      <p:pic>
        <p:nvPicPr>
          <p:cNvPr id="5" name="Picture 4" descr="A close up of a logo&#10;&#10;Description automatically generated">
            <a:extLst>
              <a:ext uri="{FF2B5EF4-FFF2-40B4-BE49-F238E27FC236}">
                <a16:creationId xmlns:a16="http://schemas.microsoft.com/office/drawing/2014/main" id="{4DE15027-3F34-4221-90EC-28D61839613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flipH="1">
            <a:off x="7049972" y="-1"/>
            <a:ext cx="5142027" cy="1325564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068834C3-EB7F-46F9-85DF-D3F347566E63}"/>
              </a:ext>
            </a:extLst>
          </p:cNvPr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01982" y="96191"/>
            <a:ext cx="1272435" cy="840541"/>
          </a:xfrm>
          <a:prstGeom prst="rect">
            <a:avLst/>
          </a:prstGeom>
        </p:spPr>
      </p:pic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36455FC-0DCB-42CB-8ACF-000B24B685EE}"/>
              </a:ext>
            </a:extLst>
          </p:cNvPr>
          <p:cNvSpPr>
            <a:spLocks noGrp="1"/>
          </p:cNvSpPr>
          <p:nvPr userDrawn="1"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A1402F1-7907-4DE9-A984-C8BAF0751A3C}"/>
              </a:ext>
            </a:extLst>
          </p:cNvPr>
          <p:cNvSpPr>
            <a:spLocks noGrp="1"/>
          </p:cNvSpPr>
          <p:nvPr userDrawn="1"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11" name="Date Placeholder 3">
            <a:extLst>
              <a:ext uri="{FF2B5EF4-FFF2-40B4-BE49-F238E27FC236}">
                <a16:creationId xmlns:a16="http://schemas.microsoft.com/office/drawing/2014/main" id="{00FB4587-ACF0-4494-BA3D-205621FC7146}"/>
              </a:ext>
            </a:extLst>
          </p:cNvPr>
          <p:cNvSpPr txBox="1">
            <a:spLocks/>
          </p:cNvSpPr>
          <p:nvPr userDrawn="1"/>
        </p:nvSpPr>
        <p:spPr>
          <a:xfrm>
            <a:off x="9212768" y="64801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9048539A-BFEB-4364-871A-D8473BFC718B}" type="datetimeFigureOut">
              <a:rPr lang="en-AU" sz="1000" baseline="0" smtClean="0">
                <a:solidFill>
                  <a:schemeClr val="bg1">
                    <a:lumMod val="65000"/>
                  </a:schemeClr>
                </a:solidFill>
              </a:rPr>
              <a:pPr algn="r"/>
              <a:t>24/08/2020</a:t>
            </a:fld>
            <a:endParaRPr lang="en-AU" sz="1000" baseline="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003E3D5A-03AA-42D8-A66F-A43EB48D1222}"/>
              </a:ext>
            </a:extLst>
          </p:cNvPr>
          <p:cNvSpPr txBox="1">
            <a:spLocks/>
          </p:cNvSpPr>
          <p:nvPr userDrawn="1"/>
        </p:nvSpPr>
        <p:spPr>
          <a:xfrm>
            <a:off x="11082130" y="218521"/>
            <a:ext cx="873837" cy="50703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A414C58D-9241-43EB-81D3-9A0EFB78B0F8}" type="slidenum">
              <a:rPr lang="en-AU" sz="1200" b="0" i="0" baseline="0" smtClean="0">
                <a:solidFill>
                  <a:schemeClr val="bg1"/>
                </a:solidFill>
                <a:latin typeface="Calibri" panose="020F0502020204030204" pitchFamily="34" charset="0"/>
              </a:rPr>
              <a:pPr algn="r"/>
              <a:t>‹#›</a:t>
            </a:fld>
            <a:endParaRPr lang="en-AU" sz="1200" b="0" i="0" baseline="0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pic>
        <p:nvPicPr>
          <p:cNvPr id="14" name="Graphic 13">
            <a:extLst>
              <a:ext uri="{FF2B5EF4-FFF2-40B4-BE49-F238E27FC236}">
                <a16:creationId xmlns:a16="http://schemas.microsoft.com/office/drawing/2014/main" id="{D95D6E4C-181B-4C2E-ADB5-4790EDE40B78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236032" y="6422439"/>
            <a:ext cx="1308397" cy="2548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4252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80" r:id="rId2"/>
    <p:sldLayoutId id="2147483681" r:id="rId3"/>
    <p:sldLayoutId id="2147483682" r:id="rId4"/>
    <p:sldLayoutId id="2147483683" r:id="rId5"/>
    <p:sldLayoutId id="2147483684" r:id="rId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E6474F59-28FA-474D-A02A-A04EEC65F44B}"/>
              </a:ext>
            </a:extLst>
          </p:cNvPr>
          <p:cNvSpPr/>
          <p:nvPr userDrawn="1"/>
        </p:nvSpPr>
        <p:spPr>
          <a:xfrm rot="16200000">
            <a:off x="9113646" y="-1978240"/>
            <a:ext cx="1100117" cy="5056596"/>
          </a:xfrm>
          <a:custGeom>
            <a:avLst/>
            <a:gdLst>
              <a:gd name="connsiteX0" fmla="*/ 1100117 w 1100117"/>
              <a:gd name="connsiteY0" fmla="*/ 4253404 h 5056596"/>
              <a:gd name="connsiteX1" fmla="*/ 1100117 w 1100117"/>
              <a:gd name="connsiteY1" fmla="*/ 5056596 h 5056596"/>
              <a:gd name="connsiteX2" fmla="*/ 0 w 1100117"/>
              <a:gd name="connsiteY2" fmla="*/ 5056596 h 5056596"/>
              <a:gd name="connsiteX3" fmla="*/ 585738 w 1100117"/>
              <a:gd name="connsiteY3" fmla="*/ 2406061 h 5056596"/>
              <a:gd name="connsiteX4" fmla="*/ 1100117 w 1100117"/>
              <a:gd name="connsiteY4" fmla="*/ 4253404 h 5056596"/>
              <a:gd name="connsiteX5" fmla="*/ 1100117 w 1100117"/>
              <a:gd name="connsiteY5" fmla="*/ 0 h 5056596"/>
              <a:gd name="connsiteX6" fmla="*/ 1100117 w 1100117"/>
              <a:gd name="connsiteY6" fmla="*/ 4029802 h 5056596"/>
              <a:gd name="connsiteX7" fmla="*/ 615375 w 1100117"/>
              <a:gd name="connsiteY7" fmla="*/ 2333204 h 5056596"/>
              <a:gd name="connsiteX0" fmla="*/ 1100117 w 1100117"/>
              <a:gd name="connsiteY0" fmla="*/ 4253404 h 5056596"/>
              <a:gd name="connsiteX1" fmla="*/ 1100117 w 1100117"/>
              <a:gd name="connsiteY1" fmla="*/ 5056596 h 5056596"/>
              <a:gd name="connsiteX2" fmla="*/ 0 w 1100117"/>
              <a:gd name="connsiteY2" fmla="*/ 5056596 h 5056596"/>
              <a:gd name="connsiteX3" fmla="*/ 585738 w 1100117"/>
              <a:gd name="connsiteY3" fmla="*/ 2406061 h 5056596"/>
              <a:gd name="connsiteX4" fmla="*/ 1100117 w 1100117"/>
              <a:gd name="connsiteY4" fmla="*/ 4253404 h 5056596"/>
              <a:gd name="connsiteX5" fmla="*/ 1100117 w 1100117"/>
              <a:gd name="connsiteY5" fmla="*/ 0 h 5056596"/>
              <a:gd name="connsiteX6" fmla="*/ 695386 w 1100117"/>
              <a:gd name="connsiteY6" fmla="*/ 3460179 h 5056596"/>
              <a:gd name="connsiteX7" fmla="*/ 615375 w 1100117"/>
              <a:gd name="connsiteY7" fmla="*/ 2333204 h 5056596"/>
              <a:gd name="connsiteX8" fmla="*/ 1100117 w 1100117"/>
              <a:gd name="connsiteY8" fmla="*/ 0 h 5056596"/>
              <a:gd name="connsiteX0" fmla="*/ 1100117 w 1100117"/>
              <a:gd name="connsiteY0" fmla="*/ 4253404 h 5056596"/>
              <a:gd name="connsiteX1" fmla="*/ 1100117 w 1100117"/>
              <a:gd name="connsiteY1" fmla="*/ 5056596 h 5056596"/>
              <a:gd name="connsiteX2" fmla="*/ 0 w 1100117"/>
              <a:gd name="connsiteY2" fmla="*/ 5056596 h 5056596"/>
              <a:gd name="connsiteX3" fmla="*/ 585738 w 1100117"/>
              <a:gd name="connsiteY3" fmla="*/ 2406061 h 5056596"/>
              <a:gd name="connsiteX4" fmla="*/ 1100117 w 1100117"/>
              <a:gd name="connsiteY4" fmla="*/ 4253404 h 5056596"/>
              <a:gd name="connsiteX5" fmla="*/ 1100117 w 1100117"/>
              <a:gd name="connsiteY5" fmla="*/ 0 h 5056596"/>
              <a:gd name="connsiteX6" fmla="*/ 950219 w 1100117"/>
              <a:gd name="connsiteY6" fmla="*/ 2733159 h 5056596"/>
              <a:gd name="connsiteX7" fmla="*/ 615375 w 1100117"/>
              <a:gd name="connsiteY7" fmla="*/ 2333204 h 5056596"/>
              <a:gd name="connsiteX8" fmla="*/ 1100117 w 1100117"/>
              <a:gd name="connsiteY8" fmla="*/ 0 h 5056596"/>
              <a:gd name="connsiteX0" fmla="*/ 1100117 w 1100117"/>
              <a:gd name="connsiteY0" fmla="*/ 4253404 h 5056596"/>
              <a:gd name="connsiteX1" fmla="*/ 1100117 w 1100117"/>
              <a:gd name="connsiteY1" fmla="*/ 5056596 h 5056596"/>
              <a:gd name="connsiteX2" fmla="*/ 0 w 1100117"/>
              <a:gd name="connsiteY2" fmla="*/ 5056596 h 5056596"/>
              <a:gd name="connsiteX3" fmla="*/ 585738 w 1100117"/>
              <a:gd name="connsiteY3" fmla="*/ 2406061 h 5056596"/>
              <a:gd name="connsiteX4" fmla="*/ 1100117 w 1100117"/>
              <a:gd name="connsiteY4" fmla="*/ 4253404 h 5056596"/>
              <a:gd name="connsiteX5" fmla="*/ 1100117 w 1100117"/>
              <a:gd name="connsiteY5" fmla="*/ 0 h 5056596"/>
              <a:gd name="connsiteX6" fmla="*/ 615375 w 1100117"/>
              <a:gd name="connsiteY6" fmla="*/ 2333204 h 5056596"/>
              <a:gd name="connsiteX7" fmla="*/ 1100117 w 1100117"/>
              <a:gd name="connsiteY7" fmla="*/ 0 h 5056596"/>
              <a:gd name="connsiteX0" fmla="*/ 1100117 w 1191557"/>
              <a:gd name="connsiteY0" fmla="*/ 4253404 h 5056596"/>
              <a:gd name="connsiteX1" fmla="*/ 1100117 w 1191557"/>
              <a:gd name="connsiteY1" fmla="*/ 0 h 5056596"/>
              <a:gd name="connsiteX2" fmla="*/ 615375 w 1191557"/>
              <a:gd name="connsiteY2" fmla="*/ 2333204 h 5056596"/>
              <a:gd name="connsiteX3" fmla="*/ 1100117 w 1191557"/>
              <a:gd name="connsiteY3" fmla="*/ 0 h 5056596"/>
              <a:gd name="connsiteX4" fmla="*/ 1100117 w 1191557"/>
              <a:gd name="connsiteY4" fmla="*/ 5056596 h 5056596"/>
              <a:gd name="connsiteX5" fmla="*/ 0 w 1191557"/>
              <a:gd name="connsiteY5" fmla="*/ 5056596 h 5056596"/>
              <a:gd name="connsiteX6" fmla="*/ 585738 w 1191557"/>
              <a:gd name="connsiteY6" fmla="*/ 2406061 h 5056596"/>
              <a:gd name="connsiteX7" fmla="*/ 1191557 w 1191557"/>
              <a:gd name="connsiteY7" fmla="*/ 4344844 h 5056596"/>
              <a:gd name="connsiteX0" fmla="*/ 1100117 w 1208258"/>
              <a:gd name="connsiteY0" fmla="*/ 4253404 h 5056596"/>
              <a:gd name="connsiteX1" fmla="*/ 1100117 w 1208258"/>
              <a:gd name="connsiteY1" fmla="*/ 0 h 5056596"/>
              <a:gd name="connsiteX2" fmla="*/ 615375 w 1208258"/>
              <a:gd name="connsiteY2" fmla="*/ 2333204 h 5056596"/>
              <a:gd name="connsiteX3" fmla="*/ 1100117 w 1208258"/>
              <a:gd name="connsiteY3" fmla="*/ 0 h 5056596"/>
              <a:gd name="connsiteX4" fmla="*/ 1100117 w 1208258"/>
              <a:gd name="connsiteY4" fmla="*/ 5056596 h 5056596"/>
              <a:gd name="connsiteX5" fmla="*/ 0 w 1208258"/>
              <a:gd name="connsiteY5" fmla="*/ 5056596 h 5056596"/>
              <a:gd name="connsiteX6" fmla="*/ 585738 w 1208258"/>
              <a:gd name="connsiteY6" fmla="*/ 2406061 h 5056596"/>
              <a:gd name="connsiteX7" fmla="*/ 1191557 w 1208258"/>
              <a:gd name="connsiteY7" fmla="*/ 4344844 h 5056596"/>
              <a:gd name="connsiteX0" fmla="*/ 1100117 w 1191557"/>
              <a:gd name="connsiteY0" fmla="*/ 4253404 h 5056596"/>
              <a:gd name="connsiteX1" fmla="*/ 1100117 w 1191557"/>
              <a:gd name="connsiteY1" fmla="*/ 0 h 5056596"/>
              <a:gd name="connsiteX2" fmla="*/ 615375 w 1191557"/>
              <a:gd name="connsiteY2" fmla="*/ 2333204 h 5056596"/>
              <a:gd name="connsiteX3" fmla="*/ 1100117 w 1191557"/>
              <a:gd name="connsiteY3" fmla="*/ 0 h 5056596"/>
              <a:gd name="connsiteX4" fmla="*/ 1100117 w 1191557"/>
              <a:gd name="connsiteY4" fmla="*/ 5056596 h 5056596"/>
              <a:gd name="connsiteX5" fmla="*/ 0 w 1191557"/>
              <a:gd name="connsiteY5" fmla="*/ 5056596 h 5056596"/>
              <a:gd name="connsiteX6" fmla="*/ 585738 w 1191557"/>
              <a:gd name="connsiteY6" fmla="*/ 2406061 h 5056596"/>
              <a:gd name="connsiteX7" fmla="*/ 1191557 w 1191557"/>
              <a:gd name="connsiteY7" fmla="*/ 4344844 h 5056596"/>
              <a:gd name="connsiteX0" fmla="*/ 1100117 w 1191557"/>
              <a:gd name="connsiteY0" fmla="*/ 4253404 h 5056596"/>
              <a:gd name="connsiteX1" fmla="*/ 1100117 w 1191557"/>
              <a:gd name="connsiteY1" fmla="*/ 0 h 5056596"/>
              <a:gd name="connsiteX2" fmla="*/ 615375 w 1191557"/>
              <a:gd name="connsiteY2" fmla="*/ 2333204 h 5056596"/>
              <a:gd name="connsiteX3" fmla="*/ 1100117 w 1191557"/>
              <a:gd name="connsiteY3" fmla="*/ 0 h 5056596"/>
              <a:gd name="connsiteX4" fmla="*/ 1100117 w 1191557"/>
              <a:gd name="connsiteY4" fmla="*/ 5056596 h 5056596"/>
              <a:gd name="connsiteX5" fmla="*/ 0 w 1191557"/>
              <a:gd name="connsiteY5" fmla="*/ 5056596 h 5056596"/>
              <a:gd name="connsiteX6" fmla="*/ 585738 w 1191557"/>
              <a:gd name="connsiteY6" fmla="*/ 2406061 h 5056596"/>
              <a:gd name="connsiteX7" fmla="*/ 1191557 w 1191557"/>
              <a:gd name="connsiteY7" fmla="*/ 4344844 h 5056596"/>
              <a:gd name="connsiteX0" fmla="*/ 1100117 w 1217731"/>
              <a:gd name="connsiteY0" fmla="*/ 4253404 h 5056596"/>
              <a:gd name="connsiteX1" fmla="*/ 1100117 w 1217731"/>
              <a:gd name="connsiteY1" fmla="*/ 0 h 5056596"/>
              <a:gd name="connsiteX2" fmla="*/ 615375 w 1217731"/>
              <a:gd name="connsiteY2" fmla="*/ 2333204 h 5056596"/>
              <a:gd name="connsiteX3" fmla="*/ 1100117 w 1217731"/>
              <a:gd name="connsiteY3" fmla="*/ 0 h 5056596"/>
              <a:gd name="connsiteX4" fmla="*/ 1100117 w 1217731"/>
              <a:gd name="connsiteY4" fmla="*/ 5056596 h 5056596"/>
              <a:gd name="connsiteX5" fmla="*/ 0 w 1217731"/>
              <a:gd name="connsiteY5" fmla="*/ 5056596 h 5056596"/>
              <a:gd name="connsiteX6" fmla="*/ 585738 w 1217731"/>
              <a:gd name="connsiteY6" fmla="*/ 2406061 h 5056596"/>
              <a:gd name="connsiteX7" fmla="*/ 1191557 w 1217731"/>
              <a:gd name="connsiteY7" fmla="*/ 4344844 h 5056596"/>
              <a:gd name="connsiteX0" fmla="*/ 1100117 w 1100117"/>
              <a:gd name="connsiteY0" fmla="*/ 4253404 h 5056596"/>
              <a:gd name="connsiteX1" fmla="*/ 1100117 w 1100117"/>
              <a:gd name="connsiteY1" fmla="*/ 0 h 5056596"/>
              <a:gd name="connsiteX2" fmla="*/ 615375 w 1100117"/>
              <a:gd name="connsiteY2" fmla="*/ 2333204 h 5056596"/>
              <a:gd name="connsiteX3" fmla="*/ 1100117 w 1100117"/>
              <a:gd name="connsiteY3" fmla="*/ 0 h 5056596"/>
              <a:gd name="connsiteX4" fmla="*/ 1100117 w 1100117"/>
              <a:gd name="connsiteY4" fmla="*/ 5056596 h 5056596"/>
              <a:gd name="connsiteX5" fmla="*/ 0 w 1100117"/>
              <a:gd name="connsiteY5" fmla="*/ 5056596 h 5056596"/>
              <a:gd name="connsiteX6" fmla="*/ 585738 w 1100117"/>
              <a:gd name="connsiteY6" fmla="*/ 2406061 h 5056596"/>
              <a:gd name="connsiteX0" fmla="*/ 1100117 w 1100117"/>
              <a:gd name="connsiteY0" fmla="*/ 4253404 h 5056596"/>
              <a:gd name="connsiteX1" fmla="*/ 1100117 w 1100117"/>
              <a:gd name="connsiteY1" fmla="*/ 0 h 5056596"/>
              <a:gd name="connsiteX2" fmla="*/ 1100117 w 1100117"/>
              <a:gd name="connsiteY2" fmla="*/ 0 h 5056596"/>
              <a:gd name="connsiteX3" fmla="*/ 1100117 w 1100117"/>
              <a:gd name="connsiteY3" fmla="*/ 5056596 h 5056596"/>
              <a:gd name="connsiteX4" fmla="*/ 0 w 1100117"/>
              <a:gd name="connsiteY4" fmla="*/ 5056596 h 5056596"/>
              <a:gd name="connsiteX5" fmla="*/ 585738 w 1100117"/>
              <a:gd name="connsiteY5" fmla="*/ 2406061 h 5056596"/>
              <a:gd name="connsiteX0" fmla="*/ 1100117 w 1100117"/>
              <a:gd name="connsiteY0" fmla="*/ 4253404 h 5056596"/>
              <a:gd name="connsiteX1" fmla="*/ 1100117 w 1100117"/>
              <a:gd name="connsiteY1" fmla="*/ 0 h 5056596"/>
              <a:gd name="connsiteX2" fmla="*/ 1100117 w 1100117"/>
              <a:gd name="connsiteY2" fmla="*/ 0 h 5056596"/>
              <a:gd name="connsiteX3" fmla="*/ 1100117 w 1100117"/>
              <a:gd name="connsiteY3" fmla="*/ 5056596 h 5056596"/>
              <a:gd name="connsiteX4" fmla="*/ 0 w 1100117"/>
              <a:gd name="connsiteY4" fmla="*/ 5056596 h 5056596"/>
              <a:gd name="connsiteX5" fmla="*/ 585738 w 1100117"/>
              <a:gd name="connsiteY5" fmla="*/ 2406061 h 5056596"/>
              <a:gd name="connsiteX6" fmla="*/ 1100117 w 1100117"/>
              <a:gd name="connsiteY6" fmla="*/ 4253404 h 5056596"/>
              <a:gd name="connsiteX0" fmla="*/ 1100117 w 1100117"/>
              <a:gd name="connsiteY0" fmla="*/ 4253404 h 5056596"/>
              <a:gd name="connsiteX1" fmla="*/ 1100117 w 1100117"/>
              <a:gd name="connsiteY1" fmla="*/ 0 h 5056596"/>
              <a:gd name="connsiteX2" fmla="*/ 1100117 w 1100117"/>
              <a:gd name="connsiteY2" fmla="*/ 0 h 5056596"/>
              <a:gd name="connsiteX3" fmla="*/ 1100117 w 1100117"/>
              <a:gd name="connsiteY3" fmla="*/ 5056596 h 5056596"/>
              <a:gd name="connsiteX4" fmla="*/ 0 w 1100117"/>
              <a:gd name="connsiteY4" fmla="*/ 5056596 h 5056596"/>
              <a:gd name="connsiteX5" fmla="*/ 585738 w 1100117"/>
              <a:gd name="connsiteY5" fmla="*/ 2406061 h 5056596"/>
              <a:gd name="connsiteX6" fmla="*/ 1100117 w 1100117"/>
              <a:gd name="connsiteY6" fmla="*/ 4253404 h 5056596"/>
              <a:gd name="connsiteX7" fmla="*/ 1100117 w 1100117"/>
              <a:gd name="connsiteY7" fmla="*/ 0 h 5056596"/>
              <a:gd name="connsiteX0" fmla="*/ 1100117 w 1100117"/>
              <a:gd name="connsiteY0" fmla="*/ 4253404 h 5056596"/>
              <a:gd name="connsiteX1" fmla="*/ 1100117 w 1100117"/>
              <a:gd name="connsiteY1" fmla="*/ 0 h 5056596"/>
              <a:gd name="connsiteX2" fmla="*/ 1100117 w 1100117"/>
              <a:gd name="connsiteY2" fmla="*/ 0 h 5056596"/>
              <a:gd name="connsiteX3" fmla="*/ 1100117 w 1100117"/>
              <a:gd name="connsiteY3" fmla="*/ 5056596 h 5056596"/>
              <a:gd name="connsiteX4" fmla="*/ 0 w 1100117"/>
              <a:gd name="connsiteY4" fmla="*/ 5056596 h 5056596"/>
              <a:gd name="connsiteX5" fmla="*/ 585738 w 1100117"/>
              <a:gd name="connsiteY5" fmla="*/ 2406061 h 5056596"/>
              <a:gd name="connsiteX6" fmla="*/ 1100117 w 1100117"/>
              <a:gd name="connsiteY6" fmla="*/ 0 h 5056596"/>
              <a:gd name="connsiteX0" fmla="*/ 1100117 w 1100117"/>
              <a:gd name="connsiteY0" fmla="*/ 4253404 h 5056596"/>
              <a:gd name="connsiteX1" fmla="*/ 1100117 w 1100117"/>
              <a:gd name="connsiteY1" fmla="*/ 0 h 5056596"/>
              <a:gd name="connsiteX2" fmla="*/ 1100117 w 1100117"/>
              <a:gd name="connsiteY2" fmla="*/ 0 h 5056596"/>
              <a:gd name="connsiteX3" fmla="*/ 1100117 w 1100117"/>
              <a:gd name="connsiteY3" fmla="*/ 5056596 h 5056596"/>
              <a:gd name="connsiteX4" fmla="*/ 0 w 1100117"/>
              <a:gd name="connsiteY4" fmla="*/ 5056596 h 5056596"/>
              <a:gd name="connsiteX5" fmla="*/ 1100117 w 1100117"/>
              <a:gd name="connsiteY5" fmla="*/ 0 h 50565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100117" h="5056596">
                <a:moveTo>
                  <a:pt x="1100117" y="4253404"/>
                </a:moveTo>
                <a:close/>
                <a:moveTo>
                  <a:pt x="1100117" y="0"/>
                </a:moveTo>
                <a:lnTo>
                  <a:pt x="1100117" y="0"/>
                </a:lnTo>
                <a:lnTo>
                  <a:pt x="1100117" y="5056596"/>
                </a:lnTo>
                <a:lnTo>
                  <a:pt x="0" y="5056596"/>
                </a:lnTo>
                <a:lnTo>
                  <a:pt x="1100117" y="0"/>
                </a:lnTo>
                <a:close/>
              </a:path>
            </a:pathLst>
          </a:custGeom>
          <a:solidFill>
            <a:srgbClr val="DE43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AU"/>
          </a:p>
        </p:txBody>
      </p:sp>
      <p:pic>
        <p:nvPicPr>
          <p:cNvPr id="5" name="Picture 4" descr="A close up of a logo&#10;&#10;Description automatically generated">
            <a:extLst>
              <a:ext uri="{FF2B5EF4-FFF2-40B4-BE49-F238E27FC236}">
                <a16:creationId xmlns:a16="http://schemas.microsoft.com/office/drawing/2014/main" id="{4DE15027-3F34-4221-90EC-28D61839613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flipH="1">
            <a:off x="7049972" y="-1"/>
            <a:ext cx="5142027" cy="1325564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068834C3-EB7F-46F9-85DF-D3F347566E63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01982" y="96191"/>
            <a:ext cx="1272435" cy="840541"/>
          </a:xfrm>
          <a:prstGeom prst="rect">
            <a:avLst/>
          </a:prstGeom>
        </p:spPr>
      </p:pic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36455FC-0DCB-42CB-8ACF-000B24B685EE}"/>
              </a:ext>
            </a:extLst>
          </p:cNvPr>
          <p:cNvSpPr>
            <a:spLocks noGrp="1"/>
          </p:cNvSpPr>
          <p:nvPr userDrawn="1"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A1402F1-7907-4DE9-A984-C8BAF0751A3C}"/>
              </a:ext>
            </a:extLst>
          </p:cNvPr>
          <p:cNvSpPr>
            <a:spLocks noGrp="1"/>
          </p:cNvSpPr>
          <p:nvPr userDrawn="1"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11" name="Date Placeholder 3">
            <a:extLst>
              <a:ext uri="{FF2B5EF4-FFF2-40B4-BE49-F238E27FC236}">
                <a16:creationId xmlns:a16="http://schemas.microsoft.com/office/drawing/2014/main" id="{00FB4587-ACF0-4494-BA3D-205621FC7146}"/>
              </a:ext>
            </a:extLst>
          </p:cNvPr>
          <p:cNvSpPr txBox="1">
            <a:spLocks/>
          </p:cNvSpPr>
          <p:nvPr userDrawn="1"/>
        </p:nvSpPr>
        <p:spPr>
          <a:xfrm>
            <a:off x="9212768" y="64801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9048539A-BFEB-4364-871A-D8473BFC718B}" type="datetimeFigureOut">
              <a:rPr lang="en-AU" sz="1000" baseline="0" smtClean="0">
                <a:solidFill>
                  <a:schemeClr val="bg1">
                    <a:lumMod val="65000"/>
                  </a:schemeClr>
                </a:solidFill>
              </a:rPr>
              <a:pPr algn="r"/>
              <a:t>24/08/2020</a:t>
            </a:fld>
            <a:endParaRPr lang="en-AU" sz="1000" baseline="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003E3D5A-03AA-42D8-A66F-A43EB48D1222}"/>
              </a:ext>
            </a:extLst>
          </p:cNvPr>
          <p:cNvSpPr txBox="1">
            <a:spLocks/>
          </p:cNvSpPr>
          <p:nvPr userDrawn="1"/>
        </p:nvSpPr>
        <p:spPr>
          <a:xfrm>
            <a:off x="11082130" y="218521"/>
            <a:ext cx="873837" cy="50703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A414C58D-9241-43EB-81D3-9A0EFB78B0F8}" type="slidenum">
              <a:rPr lang="en-AU" sz="1200" b="0" i="0" baseline="0" smtClean="0">
                <a:solidFill>
                  <a:schemeClr val="bg1"/>
                </a:solidFill>
                <a:latin typeface="Calibri" panose="020F0502020204030204" pitchFamily="34" charset="0"/>
              </a:rPr>
              <a:pPr algn="r"/>
              <a:t>‹#›</a:t>
            </a:fld>
            <a:endParaRPr lang="en-AU" sz="1200" b="0" i="0" baseline="0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pic>
        <p:nvPicPr>
          <p:cNvPr id="14" name="Graphic 13">
            <a:extLst>
              <a:ext uri="{FF2B5EF4-FFF2-40B4-BE49-F238E27FC236}">
                <a16:creationId xmlns:a16="http://schemas.microsoft.com/office/drawing/2014/main" id="{D95D6E4C-181B-4C2E-ADB5-4790EDE40B78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236032" y="6422439"/>
            <a:ext cx="1308397" cy="2548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20072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E6474F59-28FA-474D-A02A-A04EEC65F44B}"/>
              </a:ext>
            </a:extLst>
          </p:cNvPr>
          <p:cNvSpPr/>
          <p:nvPr userDrawn="1"/>
        </p:nvSpPr>
        <p:spPr>
          <a:xfrm rot="16200000">
            <a:off x="9113646" y="-1978240"/>
            <a:ext cx="1100117" cy="5056596"/>
          </a:xfrm>
          <a:custGeom>
            <a:avLst/>
            <a:gdLst>
              <a:gd name="connsiteX0" fmla="*/ 1100117 w 1100117"/>
              <a:gd name="connsiteY0" fmla="*/ 4253404 h 5056596"/>
              <a:gd name="connsiteX1" fmla="*/ 1100117 w 1100117"/>
              <a:gd name="connsiteY1" fmla="*/ 5056596 h 5056596"/>
              <a:gd name="connsiteX2" fmla="*/ 0 w 1100117"/>
              <a:gd name="connsiteY2" fmla="*/ 5056596 h 5056596"/>
              <a:gd name="connsiteX3" fmla="*/ 585738 w 1100117"/>
              <a:gd name="connsiteY3" fmla="*/ 2406061 h 5056596"/>
              <a:gd name="connsiteX4" fmla="*/ 1100117 w 1100117"/>
              <a:gd name="connsiteY4" fmla="*/ 4253404 h 5056596"/>
              <a:gd name="connsiteX5" fmla="*/ 1100117 w 1100117"/>
              <a:gd name="connsiteY5" fmla="*/ 0 h 5056596"/>
              <a:gd name="connsiteX6" fmla="*/ 1100117 w 1100117"/>
              <a:gd name="connsiteY6" fmla="*/ 4029802 h 5056596"/>
              <a:gd name="connsiteX7" fmla="*/ 615375 w 1100117"/>
              <a:gd name="connsiteY7" fmla="*/ 2333204 h 5056596"/>
              <a:gd name="connsiteX0" fmla="*/ 1100117 w 1100117"/>
              <a:gd name="connsiteY0" fmla="*/ 4253404 h 5056596"/>
              <a:gd name="connsiteX1" fmla="*/ 1100117 w 1100117"/>
              <a:gd name="connsiteY1" fmla="*/ 5056596 h 5056596"/>
              <a:gd name="connsiteX2" fmla="*/ 0 w 1100117"/>
              <a:gd name="connsiteY2" fmla="*/ 5056596 h 5056596"/>
              <a:gd name="connsiteX3" fmla="*/ 585738 w 1100117"/>
              <a:gd name="connsiteY3" fmla="*/ 2406061 h 5056596"/>
              <a:gd name="connsiteX4" fmla="*/ 1100117 w 1100117"/>
              <a:gd name="connsiteY4" fmla="*/ 4253404 h 5056596"/>
              <a:gd name="connsiteX5" fmla="*/ 1100117 w 1100117"/>
              <a:gd name="connsiteY5" fmla="*/ 0 h 5056596"/>
              <a:gd name="connsiteX6" fmla="*/ 695386 w 1100117"/>
              <a:gd name="connsiteY6" fmla="*/ 3460179 h 5056596"/>
              <a:gd name="connsiteX7" fmla="*/ 615375 w 1100117"/>
              <a:gd name="connsiteY7" fmla="*/ 2333204 h 5056596"/>
              <a:gd name="connsiteX8" fmla="*/ 1100117 w 1100117"/>
              <a:gd name="connsiteY8" fmla="*/ 0 h 5056596"/>
              <a:gd name="connsiteX0" fmla="*/ 1100117 w 1100117"/>
              <a:gd name="connsiteY0" fmla="*/ 4253404 h 5056596"/>
              <a:gd name="connsiteX1" fmla="*/ 1100117 w 1100117"/>
              <a:gd name="connsiteY1" fmla="*/ 5056596 h 5056596"/>
              <a:gd name="connsiteX2" fmla="*/ 0 w 1100117"/>
              <a:gd name="connsiteY2" fmla="*/ 5056596 h 5056596"/>
              <a:gd name="connsiteX3" fmla="*/ 585738 w 1100117"/>
              <a:gd name="connsiteY3" fmla="*/ 2406061 h 5056596"/>
              <a:gd name="connsiteX4" fmla="*/ 1100117 w 1100117"/>
              <a:gd name="connsiteY4" fmla="*/ 4253404 h 5056596"/>
              <a:gd name="connsiteX5" fmla="*/ 1100117 w 1100117"/>
              <a:gd name="connsiteY5" fmla="*/ 0 h 5056596"/>
              <a:gd name="connsiteX6" fmla="*/ 950219 w 1100117"/>
              <a:gd name="connsiteY6" fmla="*/ 2733159 h 5056596"/>
              <a:gd name="connsiteX7" fmla="*/ 615375 w 1100117"/>
              <a:gd name="connsiteY7" fmla="*/ 2333204 h 5056596"/>
              <a:gd name="connsiteX8" fmla="*/ 1100117 w 1100117"/>
              <a:gd name="connsiteY8" fmla="*/ 0 h 5056596"/>
              <a:gd name="connsiteX0" fmla="*/ 1100117 w 1100117"/>
              <a:gd name="connsiteY0" fmla="*/ 4253404 h 5056596"/>
              <a:gd name="connsiteX1" fmla="*/ 1100117 w 1100117"/>
              <a:gd name="connsiteY1" fmla="*/ 5056596 h 5056596"/>
              <a:gd name="connsiteX2" fmla="*/ 0 w 1100117"/>
              <a:gd name="connsiteY2" fmla="*/ 5056596 h 5056596"/>
              <a:gd name="connsiteX3" fmla="*/ 585738 w 1100117"/>
              <a:gd name="connsiteY3" fmla="*/ 2406061 h 5056596"/>
              <a:gd name="connsiteX4" fmla="*/ 1100117 w 1100117"/>
              <a:gd name="connsiteY4" fmla="*/ 4253404 h 5056596"/>
              <a:gd name="connsiteX5" fmla="*/ 1100117 w 1100117"/>
              <a:gd name="connsiteY5" fmla="*/ 0 h 5056596"/>
              <a:gd name="connsiteX6" fmla="*/ 615375 w 1100117"/>
              <a:gd name="connsiteY6" fmla="*/ 2333204 h 5056596"/>
              <a:gd name="connsiteX7" fmla="*/ 1100117 w 1100117"/>
              <a:gd name="connsiteY7" fmla="*/ 0 h 5056596"/>
              <a:gd name="connsiteX0" fmla="*/ 1100117 w 1191557"/>
              <a:gd name="connsiteY0" fmla="*/ 4253404 h 5056596"/>
              <a:gd name="connsiteX1" fmla="*/ 1100117 w 1191557"/>
              <a:gd name="connsiteY1" fmla="*/ 0 h 5056596"/>
              <a:gd name="connsiteX2" fmla="*/ 615375 w 1191557"/>
              <a:gd name="connsiteY2" fmla="*/ 2333204 h 5056596"/>
              <a:gd name="connsiteX3" fmla="*/ 1100117 w 1191557"/>
              <a:gd name="connsiteY3" fmla="*/ 0 h 5056596"/>
              <a:gd name="connsiteX4" fmla="*/ 1100117 w 1191557"/>
              <a:gd name="connsiteY4" fmla="*/ 5056596 h 5056596"/>
              <a:gd name="connsiteX5" fmla="*/ 0 w 1191557"/>
              <a:gd name="connsiteY5" fmla="*/ 5056596 h 5056596"/>
              <a:gd name="connsiteX6" fmla="*/ 585738 w 1191557"/>
              <a:gd name="connsiteY6" fmla="*/ 2406061 h 5056596"/>
              <a:gd name="connsiteX7" fmla="*/ 1191557 w 1191557"/>
              <a:gd name="connsiteY7" fmla="*/ 4344844 h 5056596"/>
              <a:gd name="connsiteX0" fmla="*/ 1100117 w 1208258"/>
              <a:gd name="connsiteY0" fmla="*/ 4253404 h 5056596"/>
              <a:gd name="connsiteX1" fmla="*/ 1100117 w 1208258"/>
              <a:gd name="connsiteY1" fmla="*/ 0 h 5056596"/>
              <a:gd name="connsiteX2" fmla="*/ 615375 w 1208258"/>
              <a:gd name="connsiteY2" fmla="*/ 2333204 h 5056596"/>
              <a:gd name="connsiteX3" fmla="*/ 1100117 w 1208258"/>
              <a:gd name="connsiteY3" fmla="*/ 0 h 5056596"/>
              <a:gd name="connsiteX4" fmla="*/ 1100117 w 1208258"/>
              <a:gd name="connsiteY4" fmla="*/ 5056596 h 5056596"/>
              <a:gd name="connsiteX5" fmla="*/ 0 w 1208258"/>
              <a:gd name="connsiteY5" fmla="*/ 5056596 h 5056596"/>
              <a:gd name="connsiteX6" fmla="*/ 585738 w 1208258"/>
              <a:gd name="connsiteY6" fmla="*/ 2406061 h 5056596"/>
              <a:gd name="connsiteX7" fmla="*/ 1191557 w 1208258"/>
              <a:gd name="connsiteY7" fmla="*/ 4344844 h 5056596"/>
              <a:gd name="connsiteX0" fmla="*/ 1100117 w 1191557"/>
              <a:gd name="connsiteY0" fmla="*/ 4253404 h 5056596"/>
              <a:gd name="connsiteX1" fmla="*/ 1100117 w 1191557"/>
              <a:gd name="connsiteY1" fmla="*/ 0 h 5056596"/>
              <a:gd name="connsiteX2" fmla="*/ 615375 w 1191557"/>
              <a:gd name="connsiteY2" fmla="*/ 2333204 h 5056596"/>
              <a:gd name="connsiteX3" fmla="*/ 1100117 w 1191557"/>
              <a:gd name="connsiteY3" fmla="*/ 0 h 5056596"/>
              <a:gd name="connsiteX4" fmla="*/ 1100117 w 1191557"/>
              <a:gd name="connsiteY4" fmla="*/ 5056596 h 5056596"/>
              <a:gd name="connsiteX5" fmla="*/ 0 w 1191557"/>
              <a:gd name="connsiteY5" fmla="*/ 5056596 h 5056596"/>
              <a:gd name="connsiteX6" fmla="*/ 585738 w 1191557"/>
              <a:gd name="connsiteY6" fmla="*/ 2406061 h 5056596"/>
              <a:gd name="connsiteX7" fmla="*/ 1191557 w 1191557"/>
              <a:gd name="connsiteY7" fmla="*/ 4344844 h 5056596"/>
              <a:gd name="connsiteX0" fmla="*/ 1100117 w 1191557"/>
              <a:gd name="connsiteY0" fmla="*/ 4253404 h 5056596"/>
              <a:gd name="connsiteX1" fmla="*/ 1100117 w 1191557"/>
              <a:gd name="connsiteY1" fmla="*/ 0 h 5056596"/>
              <a:gd name="connsiteX2" fmla="*/ 615375 w 1191557"/>
              <a:gd name="connsiteY2" fmla="*/ 2333204 h 5056596"/>
              <a:gd name="connsiteX3" fmla="*/ 1100117 w 1191557"/>
              <a:gd name="connsiteY3" fmla="*/ 0 h 5056596"/>
              <a:gd name="connsiteX4" fmla="*/ 1100117 w 1191557"/>
              <a:gd name="connsiteY4" fmla="*/ 5056596 h 5056596"/>
              <a:gd name="connsiteX5" fmla="*/ 0 w 1191557"/>
              <a:gd name="connsiteY5" fmla="*/ 5056596 h 5056596"/>
              <a:gd name="connsiteX6" fmla="*/ 585738 w 1191557"/>
              <a:gd name="connsiteY6" fmla="*/ 2406061 h 5056596"/>
              <a:gd name="connsiteX7" fmla="*/ 1191557 w 1191557"/>
              <a:gd name="connsiteY7" fmla="*/ 4344844 h 5056596"/>
              <a:gd name="connsiteX0" fmla="*/ 1100117 w 1217731"/>
              <a:gd name="connsiteY0" fmla="*/ 4253404 h 5056596"/>
              <a:gd name="connsiteX1" fmla="*/ 1100117 w 1217731"/>
              <a:gd name="connsiteY1" fmla="*/ 0 h 5056596"/>
              <a:gd name="connsiteX2" fmla="*/ 615375 w 1217731"/>
              <a:gd name="connsiteY2" fmla="*/ 2333204 h 5056596"/>
              <a:gd name="connsiteX3" fmla="*/ 1100117 w 1217731"/>
              <a:gd name="connsiteY3" fmla="*/ 0 h 5056596"/>
              <a:gd name="connsiteX4" fmla="*/ 1100117 w 1217731"/>
              <a:gd name="connsiteY4" fmla="*/ 5056596 h 5056596"/>
              <a:gd name="connsiteX5" fmla="*/ 0 w 1217731"/>
              <a:gd name="connsiteY5" fmla="*/ 5056596 h 5056596"/>
              <a:gd name="connsiteX6" fmla="*/ 585738 w 1217731"/>
              <a:gd name="connsiteY6" fmla="*/ 2406061 h 5056596"/>
              <a:gd name="connsiteX7" fmla="*/ 1191557 w 1217731"/>
              <a:gd name="connsiteY7" fmla="*/ 4344844 h 5056596"/>
              <a:gd name="connsiteX0" fmla="*/ 1100117 w 1100117"/>
              <a:gd name="connsiteY0" fmla="*/ 4253404 h 5056596"/>
              <a:gd name="connsiteX1" fmla="*/ 1100117 w 1100117"/>
              <a:gd name="connsiteY1" fmla="*/ 0 h 5056596"/>
              <a:gd name="connsiteX2" fmla="*/ 615375 w 1100117"/>
              <a:gd name="connsiteY2" fmla="*/ 2333204 h 5056596"/>
              <a:gd name="connsiteX3" fmla="*/ 1100117 w 1100117"/>
              <a:gd name="connsiteY3" fmla="*/ 0 h 5056596"/>
              <a:gd name="connsiteX4" fmla="*/ 1100117 w 1100117"/>
              <a:gd name="connsiteY4" fmla="*/ 5056596 h 5056596"/>
              <a:gd name="connsiteX5" fmla="*/ 0 w 1100117"/>
              <a:gd name="connsiteY5" fmla="*/ 5056596 h 5056596"/>
              <a:gd name="connsiteX6" fmla="*/ 585738 w 1100117"/>
              <a:gd name="connsiteY6" fmla="*/ 2406061 h 5056596"/>
              <a:gd name="connsiteX0" fmla="*/ 1100117 w 1100117"/>
              <a:gd name="connsiteY0" fmla="*/ 4253404 h 5056596"/>
              <a:gd name="connsiteX1" fmla="*/ 1100117 w 1100117"/>
              <a:gd name="connsiteY1" fmla="*/ 0 h 5056596"/>
              <a:gd name="connsiteX2" fmla="*/ 1100117 w 1100117"/>
              <a:gd name="connsiteY2" fmla="*/ 0 h 5056596"/>
              <a:gd name="connsiteX3" fmla="*/ 1100117 w 1100117"/>
              <a:gd name="connsiteY3" fmla="*/ 5056596 h 5056596"/>
              <a:gd name="connsiteX4" fmla="*/ 0 w 1100117"/>
              <a:gd name="connsiteY4" fmla="*/ 5056596 h 5056596"/>
              <a:gd name="connsiteX5" fmla="*/ 585738 w 1100117"/>
              <a:gd name="connsiteY5" fmla="*/ 2406061 h 5056596"/>
              <a:gd name="connsiteX0" fmla="*/ 1100117 w 1100117"/>
              <a:gd name="connsiteY0" fmla="*/ 4253404 h 5056596"/>
              <a:gd name="connsiteX1" fmla="*/ 1100117 w 1100117"/>
              <a:gd name="connsiteY1" fmla="*/ 0 h 5056596"/>
              <a:gd name="connsiteX2" fmla="*/ 1100117 w 1100117"/>
              <a:gd name="connsiteY2" fmla="*/ 0 h 5056596"/>
              <a:gd name="connsiteX3" fmla="*/ 1100117 w 1100117"/>
              <a:gd name="connsiteY3" fmla="*/ 5056596 h 5056596"/>
              <a:gd name="connsiteX4" fmla="*/ 0 w 1100117"/>
              <a:gd name="connsiteY4" fmla="*/ 5056596 h 5056596"/>
              <a:gd name="connsiteX5" fmla="*/ 585738 w 1100117"/>
              <a:gd name="connsiteY5" fmla="*/ 2406061 h 5056596"/>
              <a:gd name="connsiteX6" fmla="*/ 1100117 w 1100117"/>
              <a:gd name="connsiteY6" fmla="*/ 4253404 h 5056596"/>
              <a:gd name="connsiteX0" fmla="*/ 1100117 w 1100117"/>
              <a:gd name="connsiteY0" fmla="*/ 4253404 h 5056596"/>
              <a:gd name="connsiteX1" fmla="*/ 1100117 w 1100117"/>
              <a:gd name="connsiteY1" fmla="*/ 0 h 5056596"/>
              <a:gd name="connsiteX2" fmla="*/ 1100117 w 1100117"/>
              <a:gd name="connsiteY2" fmla="*/ 0 h 5056596"/>
              <a:gd name="connsiteX3" fmla="*/ 1100117 w 1100117"/>
              <a:gd name="connsiteY3" fmla="*/ 5056596 h 5056596"/>
              <a:gd name="connsiteX4" fmla="*/ 0 w 1100117"/>
              <a:gd name="connsiteY4" fmla="*/ 5056596 h 5056596"/>
              <a:gd name="connsiteX5" fmla="*/ 585738 w 1100117"/>
              <a:gd name="connsiteY5" fmla="*/ 2406061 h 5056596"/>
              <a:gd name="connsiteX6" fmla="*/ 1100117 w 1100117"/>
              <a:gd name="connsiteY6" fmla="*/ 4253404 h 5056596"/>
              <a:gd name="connsiteX7" fmla="*/ 1100117 w 1100117"/>
              <a:gd name="connsiteY7" fmla="*/ 0 h 5056596"/>
              <a:gd name="connsiteX0" fmla="*/ 1100117 w 1100117"/>
              <a:gd name="connsiteY0" fmla="*/ 4253404 h 5056596"/>
              <a:gd name="connsiteX1" fmla="*/ 1100117 w 1100117"/>
              <a:gd name="connsiteY1" fmla="*/ 0 h 5056596"/>
              <a:gd name="connsiteX2" fmla="*/ 1100117 w 1100117"/>
              <a:gd name="connsiteY2" fmla="*/ 0 h 5056596"/>
              <a:gd name="connsiteX3" fmla="*/ 1100117 w 1100117"/>
              <a:gd name="connsiteY3" fmla="*/ 5056596 h 5056596"/>
              <a:gd name="connsiteX4" fmla="*/ 0 w 1100117"/>
              <a:gd name="connsiteY4" fmla="*/ 5056596 h 5056596"/>
              <a:gd name="connsiteX5" fmla="*/ 585738 w 1100117"/>
              <a:gd name="connsiteY5" fmla="*/ 2406061 h 5056596"/>
              <a:gd name="connsiteX6" fmla="*/ 1100117 w 1100117"/>
              <a:gd name="connsiteY6" fmla="*/ 0 h 5056596"/>
              <a:gd name="connsiteX0" fmla="*/ 1100117 w 1100117"/>
              <a:gd name="connsiteY0" fmla="*/ 4253404 h 5056596"/>
              <a:gd name="connsiteX1" fmla="*/ 1100117 w 1100117"/>
              <a:gd name="connsiteY1" fmla="*/ 0 h 5056596"/>
              <a:gd name="connsiteX2" fmla="*/ 1100117 w 1100117"/>
              <a:gd name="connsiteY2" fmla="*/ 0 h 5056596"/>
              <a:gd name="connsiteX3" fmla="*/ 1100117 w 1100117"/>
              <a:gd name="connsiteY3" fmla="*/ 5056596 h 5056596"/>
              <a:gd name="connsiteX4" fmla="*/ 0 w 1100117"/>
              <a:gd name="connsiteY4" fmla="*/ 5056596 h 5056596"/>
              <a:gd name="connsiteX5" fmla="*/ 1100117 w 1100117"/>
              <a:gd name="connsiteY5" fmla="*/ 0 h 50565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100117" h="5056596">
                <a:moveTo>
                  <a:pt x="1100117" y="4253404"/>
                </a:moveTo>
                <a:close/>
                <a:moveTo>
                  <a:pt x="1100117" y="0"/>
                </a:moveTo>
                <a:lnTo>
                  <a:pt x="1100117" y="0"/>
                </a:lnTo>
                <a:lnTo>
                  <a:pt x="1100117" y="5056596"/>
                </a:lnTo>
                <a:lnTo>
                  <a:pt x="0" y="5056596"/>
                </a:lnTo>
                <a:lnTo>
                  <a:pt x="1100117" y="0"/>
                </a:lnTo>
                <a:close/>
              </a:path>
            </a:pathLst>
          </a:custGeom>
          <a:solidFill>
            <a:srgbClr val="84C98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AU"/>
          </a:p>
        </p:txBody>
      </p:sp>
      <p:pic>
        <p:nvPicPr>
          <p:cNvPr id="5" name="Picture 4" descr="A close up of a logo&#10;&#10;Description automatically generated">
            <a:extLst>
              <a:ext uri="{FF2B5EF4-FFF2-40B4-BE49-F238E27FC236}">
                <a16:creationId xmlns:a16="http://schemas.microsoft.com/office/drawing/2014/main" id="{4DE15027-3F34-4221-90EC-28D61839613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flipH="1">
            <a:off x="7049972" y="-1"/>
            <a:ext cx="5142027" cy="1325564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068834C3-EB7F-46F9-85DF-D3F347566E63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01982" y="96191"/>
            <a:ext cx="1272435" cy="840541"/>
          </a:xfrm>
          <a:prstGeom prst="rect">
            <a:avLst/>
          </a:prstGeom>
        </p:spPr>
      </p:pic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36455FC-0DCB-42CB-8ACF-000B24B685EE}"/>
              </a:ext>
            </a:extLst>
          </p:cNvPr>
          <p:cNvSpPr>
            <a:spLocks noGrp="1"/>
          </p:cNvSpPr>
          <p:nvPr userDrawn="1"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A1402F1-7907-4DE9-A984-C8BAF0751A3C}"/>
              </a:ext>
            </a:extLst>
          </p:cNvPr>
          <p:cNvSpPr>
            <a:spLocks noGrp="1"/>
          </p:cNvSpPr>
          <p:nvPr userDrawn="1"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11" name="Date Placeholder 3">
            <a:extLst>
              <a:ext uri="{FF2B5EF4-FFF2-40B4-BE49-F238E27FC236}">
                <a16:creationId xmlns:a16="http://schemas.microsoft.com/office/drawing/2014/main" id="{00FB4587-ACF0-4494-BA3D-205621FC7146}"/>
              </a:ext>
            </a:extLst>
          </p:cNvPr>
          <p:cNvSpPr txBox="1">
            <a:spLocks/>
          </p:cNvSpPr>
          <p:nvPr userDrawn="1"/>
        </p:nvSpPr>
        <p:spPr>
          <a:xfrm>
            <a:off x="9212768" y="64801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9048539A-BFEB-4364-871A-D8473BFC718B}" type="datetimeFigureOut">
              <a:rPr lang="en-AU" sz="1000" baseline="0" smtClean="0">
                <a:solidFill>
                  <a:schemeClr val="bg1">
                    <a:lumMod val="65000"/>
                  </a:schemeClr>
                </a:solidFill>
              </a:rPr>
              <a:pPr algn="r"/>
              <a:t>24/08/2020</a:t>
            </a:fld>
            <a:endParaRPr lang="en-AU" sz="1000" baseline="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003E3D5A-03AA-42D8-A66F-A43EB48D1222}"/>
              </a:ext>
            </a:extLst>
          </p:cNvPr>
          <p:cNvSpPr txBox="1">
            <a:spLocks/>
          </p:cNvSpPr>
          <p:nvPr userDrawn="1"/>
        </p:nvSpPr>
        <p:spPr>
          <a:xfrm>
            <a:off x="11082130" y="218521"/>
            <a:ext cx="873837" cy="50703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A414C58D-9241-43EB-81D3-9A0EFB78B0F8}" type="slidenum">
              <a:rPr lang="en-AU" sz="1200" b="0" i="0" baseline="0" smtClean="0">
                <a:solidFill>
                  <a:schemeClr val="bg1"/>
                </a:solidFill>
                <a:latin typeface="Calibri" panose="020F0502020204030204" pitchFamily="34" charset="0"/>
              </a:rPr>
              <a:pPr algn="r"/>
              <a:t>‹#›</a:t>
            </a:fld>
            <a:endParaRPr lang="en-AU" sz="1200" b="0" i="0" baseline="0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pic>
        <p:nvPicPr>
          <p:cNvPr id="14" name="Graphic 13">
            <a:extLst>
              <a:ext uri="{FF2B5EF4-FFF2-40B4-BE49-F238E27FC236}">
                <a16:creationId xmlns:a16="http://schemas.microsoft.com/office/drawing/2014/main" id="{D95D6E4C-181B-4C2E-ADB5-4790EDE40B78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236032" y="6422439"/>
            <a:ext cx="1308397" cy="2548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78975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8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E6474F59-28FA-474D-A02A-A04EEC65F44B}"/>
              </a:ext>
            </a:extLst>
          </p:cNvPr>
          <p:cNvSpPr/>
          <p:nvPr userDrawn="1"/>
        </p:nvSpPr>
        <p:spPr>
          <a:xfrm rot="16200000">
            <a:off x="9113646" y="-1978240"/>
            <a:ext cx="1100117" cy="5056596"/>
          </a:xfrm>
          <a:custGeom>
            <a:avLst/>
            <a:gdLst>
              <a:gd name="connsiteX0" fmla="*/ 1100117 w 1100117"/>
              <a:gd name="connsiteY0" fmla="*/ 4253404 h 5056596"/>
              <a:gd name="connsiteX1" fmla="*/ 1100117 w 1100117"/>
              <a:gd name="connsiteY1" fmla="*/ 5056596 h 5056596"/>
              <a:gd name="connsiteX2" fmla="*/ 0 w 1100117"/>
              <a:gd name="connsiteY2" fmla="*/ 5056596 h 5056596"/>
              <a:gd name="connsiteX3" fmla="*/ 585738 w 1100117"/>
              <a:gd name="connsiteY3" fmla="*/ 2406061 h 5056596"/>
              <a:gd name="connsiteX4" fmla="*/ 1100117 w 1100117"/>
              <a:gd name="connsiteY4" fmla="*/ 4253404 h 5056596"/>
              <a:gd name="connsiteX5" fmla="*/ 1100117 w 1100117"/>
              <a:gd name="connsiteY5" fmla="*/ 0 h 5056596"/>
              <a:gd name="connsiteX6" fmla="*/ 1100117 w 1100117"/>
              <a:gd name="connsiteY6" fmla="*/ 4029802 h 5056596"/>
              <a:gd name="connsiteX7" fmla="*/ 615375 w 1100117"/>
              <a:gd name="connsiteY7" fmla="*/ 2333204 h 5056596"/>
              <a:gd name="connsiteX0" fmla="*/ 1100117 w 1100117"/>
              <a:gd name="connsiteY0" fmla="*/ 4253404 h 5056596"/>
              <a:gd name="connsiteX1" fmla="*/ 1100117 w 1100117"/>
              <a:gd name="connsiteY1" fmla="*/ 5056596 h 5056596"/>
              <a:gd name="connsiteX2" fmla="*/ 0 w 1100117"/>
              <a:gd name="connsiteY2" fmla="*/ 5056596 h 5056596"/>
              <a:gd name="connsiteX3" fmla="*/ 585738 w 1100117"/>
              <a:gd name="connsiteY3" fmla="*/ 2406061 h 5056596"/>
              <a:gd name="connsiteX4" fmla="*/ 1100117 w 1100117"/>
              <a:gd name="connsiteY4" fmla="*/ 4253404 h 5056596"/>
              <a:gd name="connsiteX5" fmla="*/ 1100117 w 1100117"/>
              <a:gd name="connsiteY5" fmla="*/ 0 h 5056596"/>
              <a:gd name="connsiteX6" fmla="*/ 695386 w 1100117"/>
              <a:gd name="connsiteY6" fmla="*/ 3460179 h 5056596"/>
              <a:gd name="connsiteX7" fmla="*/ 615375 w 1100117"/>
              <a:gd name="connsiteY7" fmla="*/ 2333204 h 5056596"/>
              <a:gd name="connsiteX8" fmla="*/ 1100117 w 1100117"/>
              <a:gd name="connsiteY8" fmla="*/ 0 h 5056596"/>
              <a:gd name="connsiteX0" fmla="*/ 1100117 w 1100117"/>
              <a:gd name="connsiteY0" fmla="*/ 4253404 h 5056596"/>
              <a:gd name="connsiteX1" fmla="*/ 1100117 w 1100117"/>
              <a:gd name="connsiteY1" fmla="*/ 5056596 h 5056596"/>
              <a:gd name="connsiteX2" fmla="*/ 0 w 1100117"/>
              <a:gd name="connsiteY2" fmla="*/ 5056596 h 5056596"/>
              <a:gd name="connsiteX3" fmla="*/ 585738 w 1100117"/>
              <a:gd name="connsiteY3" fmla="*/ 2406061 h 5056596"/>
              <a:gd name="connsiteX4" fmla="*/ 1100117 w 1100117"/>
              <a:gd name="connsiteY4" fmla="*/ 4253404 h 5056596"/>
              <a:gd name="connsiteX5" fmla="*/ 1100117 w 1100117"/>
              <a:gd name="connsiteY5" fmla="*/ 0 h 5056596"/>
              <a:gd name="connsiteX6" fmla="*/ 950219 w 1100117"/>
              <a:gd name="connsiteY6" fmla="*/ 2733159 h 5056596"/>
              <a:gd name="connsiteX7" fmla="*/ 615375 w 1100117"/>
              <a:gd name="connsiteY7" fmla="*/ 2333204 h 5056596"/>
              <a:gd name="connsiteX8" fmla="*/ 1100117 w 1100117"/>
              <a:gd name="connsiteY8" fmla="*/ 0 h 5056596"/>
              <a:gd name="connsiteX0" fmla="*/ 1100117 w 1100117"/>
              <a:gd name="connsiteY0" fmla="*/ 4253404 h 5056596"/>
              <a:gd name="connsiteX1" fmla="*/ 1100117 w 1100117"/>
              <a:gd name="connsiteY1" fmla="*/ 5056596 h 5056596"/>
              <a:gd name="connsiteX2" fmla="*/ 0 w 1100117"/>
              <a:gd name="connsiteY2" fmla="*/ 5056596 h 5056596"/>
              <a:gd name="connsiteX3" fmla="*/ 585738 w 1100117"/>
              <a:gd name="connsiteY3" fmla="*/ 2406061 h 5056596"/>
              <a:gd name="connsiteX4" fmla="*/ 1100117 w 1100117"/>
              <a:gd name="connsiteY4" fmla="*/ 4253404 h 5056596"/>
              <a:gd name="connsiteX5" fmla="*/ 1100117 w 1100117"/>
              <a:gd name="connsiteY5" fmla="*/ 0 h 5056596"/>
              <a:gd name="connsiteX6" fmla="*/ 615375 w 1100117"/>
              <a:gd name="connsiteY6" fmla="*/ 2333204 h 5056596"/>
              <a:gd name="connsiteX7" fmla="*/ 1100117 w 1100117"/>
              <a:gd name="connsiteY7" fmla="*/ 0 h 5056596"/>
              <a:gd name="connsiteX0" fmla="*/ 1100117 w 1191557"/>
              <a:gd name="connsiteY0" fmla="*/ 4253404 h 5056596"/>
              <a:gd name="connsiteX1" fmla="*/ 1100117 w 1191557"/>
              <a:gd name="connsiteY1" fmla="*/ 0 h 5056596"/>
              <a:gd name="connsiteX2" fmla="*/ 615375 w 1191557"/>
              <a:gd name="connsiteY2" fmla="*/ 2333204 h 5056596"/>
              <a:gd name="connsiteX3" fmla="*/ 1100117 w 1191557"/>
              <a:gd name="connsiteY3" fmla="*/ 0 h 5056596"/>
              <a:gd name="connsiteX4" fmla="*/ 1100117 w 1191557"/>
              <a:gd name="connsiteY4" fmla="*/ 5056596 h 5056596"/>
              <a:gd name="connsiteX5" fmla="*/ 0 w 1191557"/>
              <a:gd name="connsiteY5" fmla="*/ 5056596 h 5056596"/>
              <a:gd name="connsiteX6" fmla="*/ 585738 w 1191557"/>
              <a:gd name="connsiteY6" fmla="*/ 2406061 h 5056596"/>
              <a:gd name="connsiteX7" fmla="*/ 1191557 w 1191557"/>
              <a:gd name="connsiteY7" fmla="*/ 4344844 h 5056596"/>
              <a:gd name="connsiteX0" fmla="*/ 1100117 w 1208258"/>
              <a:gd name="connsiteY0" fmla="*/ 4253404 h 5056596"/>
              <a:gd name="connsiteX1" fmla="*/ 1100117 w 1208258"/>
              <a:gd name="connsiteY1" fmla="*/ 0 h 5056596"/>
              <a:gd name="connsiteX2" fmla="*/ 615375 w 1208258"/>
              <a:gd name="connsiteY2" fmla="*/ 2333204 h 5056596"/>
              <a:gd name="connsiteX3" fmla="*/ 1100117 w 1208258"/>
              <a:gd name="connsiteY3" fmla="*/ 0 h 5056596"/>
              <a:gd name="connsiteX4" fmla="*/ 1100117 w 1208258"/>
              <a:gd name="connsiteY4" fmla="*/ 5056596 h 5056596"/>
              <a:gd name="connsiteX5" fmla="*/ 0 w 1208258"/>
              <a:gd name="connsiteY5" fmla="*/ 5056596 h 5056596"/>
              <a:gd name="connsiteX6" fmla="*/ 585738 w 1208258"/>
              <a:gd name="connsiteY6" fmla="*/ 2406061 h 5056596"/>
              <a:gd name="connsiteX7" fmla="*/ 1191557 w 1208258"/>
              <a:gd name="connsiteY7" fmla="*/ 4344844 h 5056596"/>
              <a:gd name="connsiteX0" fmla="*/ 1100117 w 1191557"/>
              <a:gd name="connsiteY0" fmla="*/ 4253404 h 5056596"/>
              <a:gd name="connsiteX1" fmla="*/ 1100117 w 1191557"/>
              <a:gd name="connsiteY1" fmla="*/ 0 h 5056596"/>
              <a:gd name="connsiteX2" fmla="*/ 615375 w 1191557"/>
              <a:gd name="connsiteY2" fmla="*/ 2333204 h 5056596"/>
              <a:gd name="connsiteX3" fmla="*/ 1100117 w 1191557"/>
              <a:gd name="connsiteY3" fmla="*/ 0 h 5056596"/>
              <a:gd name="connsiteX4" fmla="*/ 1100117 w 1191557"/>
              <a:gd name="connsiteY4" fmla="*/ 5056596 h 5056596"/>
              <a:gd name="connsiteX5" fmla="*/ 0 w 1191557"/>
              <a:gd name="connsiteY5" fmla="*/ 5056596 h 5056596"/>
              <a:gd name="connsiteX6" fmla="*/ 585738 w 1191557"/>
              <a:gd name="connsiteY6" fmla="*/ 2406061 h 5056596"/>
              <a:gd name="connsiteX7" fmla="*/ 1191557 w 1191557"/>
              <a:gd name="connsiteY7" fmla="*/ 4344844 h 5056596"/>
              <a:gd name="connsiteX0" fmla="*/ 1100117 w 1191557"/>
              <a:gd name="connsiteY0" fmla="*/ 4253404 h 5056596"/>
              <a:gd name="connsiteX1" fmla="*/ 1100117 w 1191557"/>
              <a:gd name="connsiteY1" fmla="*/ 0 h 5056596"/>
              <a:gd name="connsiteX2" fmla="*/ 615375 w 1191557"/>
              <a:gd name="connsiteY2" fmla="*/ 2333204 h 5056596"/>
              <a:gd name="connsiteX3" fmla="*/ 1100117 w 1191557"/>
              <a:gd name="connsiteY3" fmla="*/ 0 h 5056596"/>
              <a:gd name="connsiteX4" fmla="*/ 1100117 w 1191557"/>
              <a:gd name="connsiteY4" fmla="*/ 5056596 h 5056596"/>
              <a:gd name="connsiteX5" fmla="*/ 0 w 1191557"/>
              <a:gd name="connsiteY5" fmla="*/ 5056596 h 5056596"/>
              <a:gd name="connsiteX6" fmla="*/ 585738 w 1191557"/>
              <a:gd name="connsiteY6" fmla="*/ 2406061 h 5056596"/>
              <a:gd name="connsiteX7" fmla="*/ 1191557 w 1191557"/>
              <a:gd name="connsiteY7" fmla="*/ 4344844 h 5056596"/>
              <a:gd name="connsiteX0" fmla="*/ 1100117 w 1217731"/>
              <a:gd name="connsiteY0" fmla="*/ 4253404 h 5056596"/>
              <a:gd name="connsiteX1" fmla="*/ 1100117 w 1217731"/>
              <a:gd name="connsiteY1" fmla="*/ 0 h 5056596"/>
              <a:gd name="connsiteX2" fmla="*/ 615375 w 1217731"/>
              <a:gd name="connsiteY2" fmla="*/ 2333204 h 5056596"/>
              <a:gd name="connsiteX3" fmla="*/ 1100117 w 1217731"/>
              <a:gd name="connsiteY3" fmla="*/ 0 h 5056596"/>
              <a:gd name="connsiteX4" fmla="*/ 1100117 w 1217731"/>
              <a:gd name="connsiteY4" fmla="*/ 5056596 h 5056596"/>
              <a:gd name="connsiteX5" fmla="*/ 0 w 1217731"/>
              <a:gd name="connsiteY5" fmla="*/ 5056596 h 5056596"/>
              <a:gd name="connsiteX6" fmla="*/ 585738 w 1217731"/>
              <a:gd name="connsiteY6" fmla="*/ 2406061 h 5056596"/>
              <a:gd name="connsiteX7" fmla="*/ 1191557 w 1217731"/>
              <a:gd name="connsiteY7" fmla="*/ 4344844 h 5056596"/>
              <a:gd name="connsiteX0" fmla="*/ 1100117 w 1100117"/>
              <a:gd name="connsiteY0" fmla="*/ 4253404 h 5056596"/>
              <a:gd name="connsiteX1" fmla="*/ 1100117 w 1100117"/>
              <a:gd name="connsiteY1" fmla="*/ 0 h 5056596"/>
              <a:gd name="connsiteX2" fmla="*/ 615375 w 1100117"/>
              <a:gd name="connsiteY2" fmla="*/ 2333204 h 5056596"/>
              <a:gd name="connsiteX3" fmla="*/ 1100117 w 1100117"/>
              <a:gd name="connsiteY3" fmla="*/ 0 h 5056596"/>
              <a:gd name="connsiteX4" fmla="*/ 1100117 w 1100117"/>
              <a:gd name="connsiteY4" fmla="*/ 5056596 h 5056596"/>
              <a:gd name="connsiteX5" fmla="*/ 0 w 1100117"/>
              <a:gd name="connsiteY5" fmla="*/ 5056596 h 5056596"/>
              <a:gd name="connsiteX6" fmla="*/ 585738 w 1100117"/>
              <a:gd name="connsiteY6" fmla="*/ 2406061 h 5056596"/>
              <a:gd name="connsiteX0" fmla="*/ 1100117 w 1100117"/>
              <a:gd name="connsiteY0" fmla="*/ 4253404 h 5056596"/>
              <a:gd name="connsiteX1" fmla="*/ 1100117 w 1100117"/>
              <a:gd name="connsiteY1" fmla="*/ 0 h 5056596"/>
              <a:gd name="connsiteX2" fmla="*/ 1100117 w 1100117"/>
              <a:gd name="connsiteY2" fmla="*/ 0 h 5056596"/>
              <a:gd name="connsiteX3" fmla="*/ 1100117 w 1100117"/>
              <a:gd name="connsiteY3" fmla="*/ 5056596 h 5056596"/>
              <a:gd name="connsiteX4" fmla="*/ 0 w 1100117"/>
              <a:gd name="connsiteY4" fmla="*/ 5056596 h 5056596"/>
              <a:gd name="connsiteX5" fmla="*/ 585738 w 1100117"/>
              <a:gd name="connsiteY5" fmla="*/ 2406061 h 5056596"/>
              <a:gd name="connsiteX0" fmla="*/ 1100117 w 1100117"/>
              <a:gd name="connsiteY0" fmla="*/ 4253404 h 5056596"/>
              <a:gd name="connsiteX1" fmla="*/ 1100117 w 1100117"/>
              <a:gd name="connsiteY1" fmla="*/ 0 h 5056596"/>
              <a:gd name="connsiteX2" fmla="*/ 1100117 w 1100117"/>
              <a:gd name="connsiteY2" fmla="*/ 0 h 5056596"/>
              <a:gd name="connsiteX3" fmla="*/ 1100117 w 1100117"/>
              <a:gd name="connsiteY3" fmla="*/ 5056596 h 5056596"/>
              <a:gd name="connsiteX4" fmla="*/ 0 w 1100117"/>
              <a:gd name="connsiteY4" fmla="*/ 5056596 h 5056596"/>
              <a:gd name="connsiteX5" fmla="*/ 585738 w 1100117"/>
              <a:gd name="connsiteY5" fmla="*/ 2406061 h 5056596"/>
              <a:gd name="connsiteX6" fmla="*/ 1100117 w 1100117"/>
              <a:gd name="connsiteY6" fmla="*/ 4253404 h 5056596"/>
              <a:gd name="connsiteX0" fmla="*/ 1100117 w 1100117"/>
              <a:gd name="connsiteY0" fmla="*/ 4253404 h 5056596"/>
              <a:gd name="connsiteX1" fmla="*/ 1100117 w 1100117"/>
              <a:gd name="connsiteY1" fmla="*/ 0 h 5056596"/>
              <a:gd name="connsiteX2" fmla="*/ 1100117 w 1100117"/>
              <a:gd name="connsiteY2" fmla="*/ 0 h 5056596"/>
              <a:gd name="connsiteX3" fmla="*/ 1100117 w 1100117"/>
              <a:gd name="connsiteY3" fmla="*/ 5056596 h 5056596"/>
              <a:gd name="connsiteX4" fmla="*/ 0 w 1100117"/>
              <a:gd name="connsiteY4" fmla="*/ 5056596 h 5056596"/>
              <a:gd name="connsiteX5" fmla="*/ 585738 w 1100117"/>
              <a:gd name="connsiteY5" fmla="*/ 2406061 h 5056596"/>
              <a:gd name="connsiteX6" fmla="*/ 1100117 w 1100117"/>
              <a:gd name="connsiteY6" fmla="*/ 4253404 h 5056596"/>
              <a:gd name="connsiteX7" fmla="*/ 1100117 w 1100117"/>
              <a:gd name="connsiteY7" fmla="*/ 0 h 5056596"/>
              <a:gd name="connsiteX0" fmla="*/ 1100117 w 1100117"/>
              <a:gd name="connsiteY0" fmla="*/ 4253404 h 5056596"/>
              <a:gd name="connsiteX1" fmla="*/ 1100117 w 1100117"/>
              <a:gd name="connsiteY1" fmla="*/ 0 h 5056596"/>
              <a:gd name="connsiteX2" fmla="*/ 1100117 w 1100117"/>
              <a:gd name="connsiteY2" fmla="*/ 0 h 5056596"/>
              <a:gd name="connsiteX3" fmla="*/ 1100117 w 1100117"/>
              <a:gd name="connsiteY3" fmla="*/ 5056596 h 5056596"/>
              <a:gd name="connsiteX4" fmla="*/ 0 w 1100117"/>
              <a:gd name="connsiteY4" fmla="*/ 5056596 h 5056596"/>
              <a:gd name="connsiteX5" fmla="*/ 585738 w 1100117"/>
              <a:gd name="connsiteY5" fmla="*/ 2406061 h 5056596"/>
              <a:gd name="connsiteX6" fmla="*/ 1100117 w 1100117"/>
              <a:gd name="connsiteY6" fmla="*/ 0 h 5056596"/>
              <a:gd name="connsiteX0" fmla="*/ 1100117 w 1100117"/>
              <a:gd name="connsiteY0" fmla="*/ 4253404 h 5056596"/>
              <a:gd name="connsiteX1" fmla="*/ 1100117 w 1100117"/>
              <a:gd name="connsiteY1" fmla="*/ 0 h 5056596"/>
              <a:gd name="connsiteX2" fmla="*/ 1100117 w 1100117"/>
              <a:gd name="connsiteY2" fmla="*/ 0 h 5056596"/>
              <a:gd name="connsiteX3" fmla="*/ 1100117 w 1100117"/>
              <a:gd name="connsiteY3" fmla="*/ 5056596 h 5056596"/>
              <a:gd name="connsiteX4" fmla="*/ 0 w 1100117"/>
              <a:gd name="connsiteY4" fmla="*/ 5056596 h 5056596"/>
              <a:gd name="connsiteX5" fmla="*/ 1100117 w 1100117"/>
              <a:gd name="connsiteY5" fmla="*/ 0 h 50565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100117" h="5056596">
                <a:moveTo>
                  <a:pt x="1100117" y="4253404"/>
                </a:moveTo>
                <a:close/>
                <a:moveTo>
                  <a:pt x="1100117" y="0"/>
                </a:moveTo>
                <a:lnTo>
                  <a:pt x="1100117" y="0"/>
                </a:lnTo>
                <a:lnTo>
                  <a:pt x="1100117" y="5056596"/>
                </a:lnTo>
                <a:lnTo>
                  <a:pt x="0" y="5056596"/>
                </a:lnTo>
                <a:lnTo>
                  <a:pt x="1100117" y="0"/>
                </a:lnTo>
                <a:close/>
              </a:path>
            </a:pathLst>
          </a:custGeom>
          <a:solidFill>
            <a:srgbClr val="F1AC1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AU"/>
          </a:p>
        </p:txBody>
      </p:sp>
      <p:pic>
        <p:nvPicPr>
          <p:cNvPr id="5" name="Picture 4" descr="A close up of a logo&#10;&#10;Description automatically generated">
            <a:extLst>
              <a:ext uri="{FF2B5EF4-FFF2-40B4-BE49-F238E27FC236}">
                <a16:creationId xmlns:a16="http://schemas.microsoft.com/office/drawing/2014/main" id="{4DE15027-3F34-4221-90EC-28D61839613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flipH="1">
            <a:off x="7049972" y="-1"/>
            <a:ext cx="5142027" cy="1325564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068834C3-EB7F-46F9-85DF-D3F347566E63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01982" y="96191"/>
            <a:ext cx="1272435" cy="840541"/>
          </a:xfrm>
          <a:prstGeom prst="rect">
            <a:avLst/>
          </a:prstGeom>
        </p:spPr>
      </p:pic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36455FC-0DCB-42CB-8ACF-000B24B685EE}"/>
              </a:ext>
            </a:extLst>
          </p:cNvPr>
          <p:cNvSpPr>
            <a:spLocks noGrp="1"/>
          </p:cNvSpPr>
          <p:nvPr userDrawn="1"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A1402F1-7907-4DE9-A984-C8BAF0751A3C}"/>
              </a:ext>
            </a:extLst>
          </p:cNvPr>
          <p:cNvSpPr>
            <a:spLocks noGrp="1"/>
          </p:cNvSpPr>
          <p:nvPr userDrawn="1"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11" name="Date Placeholder 3">
            <a:extLst>
              <a:ext uri="{FF2B5EF4-FFF2-40B4-BE49-F238E27FC236}">
                <a16:creationId xmlns:a16="http://schemas.microsoft.com/office/drawing/2014/main" id="{00FB4587-ACF0-4494-BA3D-205621FC7146}"/>
              </a:ext>
            </a:extLst>
          </p:cNvPr>
          <p:cNvSpPr txBox="1">
            <a:spLocks/>
          </p:cNvSpPr>
          <p:nvPr userDrawn="1"/>
        </p:nvSpPr>
        <p:spPr>
          <a:xfrm>
            <a:off x="9212768" y="64801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9048539A-BFEB-4364-871A-D8473BFC718B}" type="datetimeFigureOut">
              <a:rPr lang="en-AU" sz="1000" baseline="0" smtClean="0">
                <a:solidFill>
                  <a:schemeClr val="bg1">
                    <a:lumMod val="65000"/>
                  </a:schemeClr>
                </a:solidFill>
              </a:rPr>
              <a:pPr algn="r"/>
              <a:t>24/08/2020</a:t>
            </a:fld>
            <a:endParaRPr lang="en-AU" sz="1000" baseline="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003E3D5A-03AA-42D8-A66F-A43EB48D1222}"/>
              </a:ext>
            </a:extLst>
          </p:cNvPr>
          <p:cNvSpPr txBox="1">
            <a:spLocks/>
          </p:cNvSpPr>
          <p:nvPr userDrawn="1"/>
        </p:nvSpPr>
        <p:spPr>
          <a:xfrm>
            <a:off x="11082130" y="218521"/>
            <a:ext cx="873837" cy="50703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A414C58D-9241-43EB-81D3-9A0EFB78B0F8}" type="slidenum">
              <a:rPr lang="en-AU" sz="1200" b="0" i="0" baseline="0" smtClean="0">
                <a:solidFill>
                  <a:schemeClr val="bg1"/>
                </a:solidFill>
                <a:latin typeface="Calibri" panose="020F0502020204030204" pitchFamily="34" charset="0"/>
              </a:rPr>
              <a:pPr algn="r"/>
              <a:t>‹#›</a:t>
            </a:fld>
            <a:endParaRPr lang="en-AU" sz="1200" b="0" i="0" baseline="0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pic>
        <p:nvPicPr>
          <p:cNvPr id="14" name="Graphic 13">
            <a:extLst>
              <a:ext uri="{FF2B5EF4-FFF2-40B4-BE49-F238E27FC236}">
                <a16:creationId xmlns:a16="http://schemas.microsoft.com/office/drawing/2014/main" id="{D95D6E4C-181B-4C2E-ADB5-4790EDE40B78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236032" y="6422439"/>
            <a:ext cx="1308397" cy="2548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23473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3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E6474F59-28FA-474D-A02A-A04EEC65F44B}"/>
              </a:ext>
            </a:extLst>
          </p:cNvPr>
          <p:cNvSpPr/>
          <p:nvPr userDrawn="1"/>
        </p:nvSpPr>
        <p:spPr>
          <a:xfrm rot="16200000">
            <a:off x="9113646" y="-1978240"/>
            <a:ext cx="1100117" cy="5056596"/>
          </a:xfrm>
          <a:custGeom>
            <a:avLst/>
            <a:gdLst>
              <a:gd name="connsiteX0" fmla="*/ 1100117 w 1100117"/>
              <a:gd name="connsiteY0" fmla="*/ 4253404 h 5056596"/>
              <a:gd name="connsiteX1" fmla="*/ 1100117 w 1100117"/>
              <a:gd name="connsiteY1" fmla="*/ 5056596 h 5056596"/>
              <a:gd name="connsiteX2" fmla="*/ 0 w 1100117"/>
              <a:gd name="connsiteY2" fmla="*/ 5056596 h 5056596"/>
              <a:gd name="connsiteX3" fmla="*/ 585738 w 1100117"/>
              <a:gd name="connsiteY3" fmla="*/ 2406061 h 5056596"/>
              <a:gd name="connsiteX4" fmla="*/ 1100117 w 1100117"/>
              <a:gd name="connsiteY4" fmla="*/ 4253404 h 5056596"/>
              <a:gd name="connsiteX5" fmla="*/ 1100117 w 1100117"/>
              <a:gd name="connsiteY5" fmla="*/ 0 h 5056596"/>
              <a:gd name="connsiteX6" fmla="*/ 1100117 w 1100117"/>
              <a:gd name="connsiteY6" fmla="*/ 4029802 h 5056596"/>
              <a:gd name="connsiteX7" fmla="*/ 615375 w 1100117"/>
              <a:gd name="connsiteY7" fmla="*/ 2333204 h 5056596"/>
              <a:gd name="connsiteX0" fmla="*/ 1100117 w 1100117"/>
              <a:gd name="connsiteY0" fmla="*/ 4253404 h 5056596"/>
              <a:gd name="connsiteX1" fmla="*/ 1100117 w 1100117"/>
              <a:gd name="connsiteY1" fmla="*/ 5056596 h 5056596"/>
              <a:gd name="connsiteX2" fmla="*/ 0 w 1100117"/>
              <a:gd name="connsiteY2" fmla="*/ 5056596 h 5056596"/>
              <a:gd name="connsiteX3" fmla="*/ 585738 w 1100117"/>
              <a:gd name="connsiteY3" fmla="*/ 2406061 h 5056596"/>
              <a:gd name="connsiteX4" fmla="*/ 1100117 w 1100117"/>
              <a:gd name="connsiteY4" fmla="*/ 4253404 h 5056596"/>
              <a:gd name="connsiteX5" fmla="*/ 1100117 w 1100117"/>
              <a:gd name="connsiteY5" fmla="*/ 0 h 5056596"/>
              <a:gd name="connsiteX6" fmla="*/ 695386 w 1100117"/>
              <a:gd name="connsiteY6" fmla="*/ 3460179 h 5056596"/>
              <a:gd name="connsiteX7" fmla="*/ 615375 w 1100117"/>
              <a:gd name="connsiteY7" fmla="*/ 2333204 h 5056596"/>
              <a:gd name="connsiteX8" fmla="*/ 1100117 w 1100117"/>
              <a:gd name="connsiteY8" fmla="*/ 0 h 5056596"/>
              <a:gd name="connsiteX0" fmla="*/ 1100117 w 1100117"/>
              <a:gd name="connsiteY0" fmla="*/ 4253404 h 5056596"/>
              <a:gd name="connsiteX1" fmla="*/ 1100117 w 1100117"/>
              <a:gd name="connsiteY1" fmla="*/ 5056596 h 5056596"/>
              <a:gd name="connsiteX2" fmla="*/ 0 w 1100117"/>
              <a:gd name="connsiteY2" fmla="*/ 5056596 h 5056596"/>
              <a:gd name="connsiteX3" fmla="*/ 585738 w 1100117"/>
              <a:gd name="connsiteY3" fmla="*/ 2406061 h 5056596"/>
              <a:gd name="connsiteX4" fmla="*/ 1100117 w 1100117"/>
              <a:gd name="connsiteY4" fmla="*/ 4253404 h 5056596"/>
              <a:gd name="connsiteX5" fmla="*/ 1100117 w 1100117"/>
              <a:gd name="connsiteY5" fmla="*/ 0 h 5056596"/>
              <a:gd name="connsiteX6" fmla="*/ 950219 w 1100117"/>
              <a:gd name="connsiteY6" fmla="*/ 2733159 h 5056596"/>
              <a:gd name="connsiteX7" fmla="*/ 615375 w 1100117"/>
              <a:gd name="connsiteY7" fmla="*/ 2333204 h 5056596"/>
              <a:gd name="connsiteX8" fmla="*/ 1100117 w 1100117"/>
              <a:gd name="connsiteY8" fmla="*/ 0 h 5056596"/>
              <a:gd name="connsiteX0" fmla="*/ 1100117 w 1100117"/>
              <a:gd name="connsiteY0" fmla="*/ 4253404 h 5056596"/>
              <a:gd name="connsiteX1" fmla="*/ 1100117 w 1100117"/>
              <a:gd name="connsiteY1" fmla="*/ 5056596 h 5056596"/>
              <a:gd name="connsiteX2" fmla="*/ 0 w 1100117"/>
              <a:gd name="connsiteY2" fmla="*/ 5056596 h 5056596"/>
              <a:gd name="connsiteX3" fmla="*/ 585738 w 1100117"/>
              <a:gd name="connsiteY3" fmla="*/ 2406061 h 5056596"/>
              <a:gd name="connsiteX4" fmla="*/ 1100117 w 1100117"/>
              <a:gd name="connsiteY4" fmla="*/ 4253404 h 5056596"/>
              <a:gd name="connsiteX5" fmla="*/ 1100117 w 1100117"/>
              <a:gd name="connsiteY5" fmla="*/ 0 h 5056596"/>
              <a:gd name="connsiteX6" fmla="*/ 615375 w 1100117"/>
              <a:gd name="connsiteY6" fmla="*/ 2333204 h 5056596"/>
              <a:gd name="connsiteX7" fmla="*/ 1100117 w 1100117"/>
              <a:gd name="connsiteY7" fmla="*/ 0 h 5056596"/>
              <a:gd name="connsiteX0" fmla="*/ 1100117 w 1191557"/>
              <a:gd name="connsiteY0" fmla="*/ 4253404 h 5056596"/>
              <a:gd name="connsiteX1" fmla="*/ 1100117 w 1191557"/>
              <a:gd name="connsiteY1" fmla="*/ 0 h 5056596"/>
              <a:gd name="connsiteX2" fmla="*/ 615375 w 1191557"/>
              <a:gd name="connsiteY2" fmla="*/ 2333204 h 5056596"/>
              <a:gd name="connsiteX3" fmla="*/ 1100117 w 1191557"/>
              <a:gd name="connsiteY3" fmla="*/ 0 h 5056596"/>
              <a:gd name="connsiteX4" fmla="*/ 1100117 w 1191557"/>
              <a:gd name="connsiteY4" fmla="*/ 5056596 h 5056596"/>
              <a:gd name="connsiteX5" fmla="*/ 0 w 1191557"/>
              <a:gd name="connsiteY5" fmla="*/ 5056596 h 5056596"/>
              <a:gd name="connsiteX6" fmla="*/ 585738 w 1191557"/>
              <a:gd name="connsiteY6" fmla="*/ 2406061 h 5056596"/>
              <a:gd name="connsiteX7" fmla="*/ 1191557 w 1191557"/>
              <a:gd name="connsiteY7" fmla="*/ 4344844 h 5056596"/>
              <a:gd name="connsiteX0" fmla="*/ 1100117 w 1208258"/>
              <a:gd name="connsiteY0" fmla="*/ 4253404 h 5056596"/>
              <a:gd name="connsiteX1" fmla="*/ 1100117 w 1208258"/>
              <a:gd name="connsiteY1" fmla="*/ 0 h 5056596"/>
              <a:gd name="connsiteX2" fmla="*/ 615375 w 1208258"/>
              <a:gd name="connsiteY2" fmla="*/ 2333204 h 5056596"/>
              <a:gd name="connsiteX3" fmla="*/ 1100117 w 1208258"/>
              <a:gd name="connsiteY3" fmla="*/ 0 h 5056596"/>
              <a:gd name="connsiteX4" fmla="*/ 1100117 w 1208258"/>
              <a:gd name="connsiteY4" fmla="*/ 5056596 h 5056596"/>
              <a:gd name="connsiteX5" fmla="*/ 0 w 1208258"/>
              <a:gd name="connsiteY5" fmla="*/ 5056596 h 5056596"/>
              <a:gd name="connsiteX6" fmla="*/ 585738 w 1208258"/>
              <a:gd name="connsiteY6" fmla="*/ 2406061 h 5056596"/>
              <a:gd name="connsiteX7" fmla="*/ 1191557 w 1208258"/>
              <a:gd name="connsiteY7" fmla="*/ 4344844 h 5056596"/>
              <a:gd name="connsiteX0" fmla="*/ 1100117 w 1191557"/>
              <a:gd name="connsiteY0" fmla="*/ 4253404 h 5056596"/>
              <a:gd name="connsiteX1" fmla="*/ 1100117 w 1191557"/>
              <a:gd name="connsiteY1" fmla="*/ 0 h 5056596"/>
              <a:gd name="connsiteX2" fmla="*/ 615375 w 1191557"/>
              <a:gd name="connsiteY2" fmla="*/ 2333204 h 5056596"/>
              <a:gd name="connsiteX3" fmla="*/ 1100117 w 1191557"/>
              <a:gd name="connsiteY3" fmla="*/ 0 h 5056596"/>
              <a:gd name="connsiteX4" fmla="*/ 1100117 w 1191557"/>
              <a:gd name="connsiteY4" fmla="*/ 5056596 h 5056596"/>
              <a:gd name="connsiteX5" fmla="*/ 0 w 1191557"/>
              <a:gd name="connsiteY5" fmla="*/ 5056596 h 5056596"/>
              <a:gd name="connsiteX6" fmla="*/ 585738 w 1191557"/>
              <a:gd name="connsiteY6" fmla="*/ 2406061 h 5056596"/>
              <a:gd name="connsiteX7" fmla="*/ 1191557 w 1191557"/>
              <a:gd name="connsiteY7" fmla="*/ 4344844 h 5056596"/>
              <a:gd name="connsiteX0" fmla="*/ 1100117 w 1191557"/>
              <a:gd name="connsiteY0" fmla="*/ 4253404 h 5056596"/>
              <a:gd name="connsiteX1" fmla="*/ 1100117 w 1191557"/>
              <a:gd name="connsiteY1" fmla="*/ 0 h 5056596"/>
              <a:gd name="connsiteX2" fmla="*/ 615375 w 1191557"/>
              <a:gd name="connsiteY2" fmla="*/ 2333204 h 5056596"/>
              <a:gd name="connsiteX3" fmla="*/ 1100117 w 1191557"/>
              <a:gd name="connsiteY3" fmla="*/ 0 h 5056596"/>
              <a:gd name="connsiteX4" fmla="*/ 1100117 w 1191557"/>
              <a:gd name="connsiteY4" fmla="*/ 5056596 h 5056596"/>
              <a:gd name="connsiteX5" fmla="*/ 0 w 1191557"/>
              <a:gd name="connsiteY5" fmla="*/ 5056596 h 5056596"/>
              <a:gd name="connsiteX6" fmla="*/ 585738 w 1191557"/>
              <a:gd name="connsiteY6" fmla="*/ 2406061 h 5056596"/>
              <a:gd name="connsiteX7" fmla="*/ 1191557 w 1191557"/>
              <a:gd name="connsiteY7" fmla="*/ 4344844 h 5056596"/>
              <a:gd name="connsiteX0" fmla="*/ 1100117 w 1217731"/>
              <a:gd name="connsiteY0" fmla="*/ 4253404 h 5056596"/>
              <a:gd name="connsiteX1" fmla="*/ 1100117 w 1217731"/>
              <a:gd name="connsiteY1" fmla="*/ 0 h 5056596"/>
              <a:gd name="connsiteX2" fmla="*/ 615375 w 1217731"/>
              <a:gd name="connsiteY2" fmla="*/ 2333204 h 5056596"/>
              <a:gd name="connsiteX3" fmla="*/ 1100117 w 1217731"/>
              <a:gd name="connsiteY3" fmla="*/ 0 h 5056596"/>
              <a:gd name="connsiteX4" fmla="*/ 1100117 w 1217731"/>
              <a:gd name="connsiteY4" fmla="*/ 5056596 h 5056596"/>
              <a:gd name="connsiteX5" fmla="*/ 0 w 1217731"/>
              <a:gd name="connsiteY5" fmla="*/ 5056596 h 5056596"/>
              <a:gd name="connsiteX6" fmla="*/ 585738 w 1217731"/>
              <a:gd name="connsiteY6" fmla="*/ 2406061 h 5056596"/>
              <a:gd name="connsiteX7" fmla="*/ 1191557 w 1217731"/>
              <a:gd name="connsiteY7" fmla="*/ 4344844 h 5056596"/>
              <a:gd name="connsiteX0" fmla="*/ 1100117 w 1100117"/>
              <a:gd name="connsiteY0" fmla="*/ 4253404 h 5056596"/>
              <a:gd name="connsiteX1" fmla="*/ 1100117 w 1100117"/>
              <a:gd name="connsiteY1" fmla="*/ 0 h 5056596"/>
              <a:gd name="connsiteX2" fmla="*/ 615375 w 1100117"/>
              <a:gd name="connsiteY2" fmla="*/ 2333204 h 5056596"/>
              <a:gd name="connsiteX3" fmla="*/ 1100117 w 1100117"/>
              <a:gd name="connsiteY3" fmla="*/ 0 h 5056596"/>
              <a:gd name="connsiteX4" fmla="*/ 1100117 w 1100117"/>
              <a:gd name="connsiteY4" fmla="*/ 5056596 h 5056596"/>
              <a:gd name="connsiteX5" fmla="*/ 0 w 1100117"/>
              <a:gd name="connsiteY5" fmla="*/ 5056596 h 5056596"/>
              <a:gd name="connsiteX6" fmla="*/ 585738 w 1100117"/>
              <a:gd name="connsiteY6" fmla="*/ 2406061 h 5056596"/>
              <a:gd name="connsiteX0" fmla="*/ 1100117 w 1100117"/>
              <a:gd name="connsiteY0" fmla="*/ 4253404 h 5056596"/>
              <a:gd name="connsiteX1" fmla="*/ 1100117 w 1100117"/>
              <a:gd name="connsiteY1" fmla="*/ 0 h 5056596"/>
              <a:gd name="connsiteX2" fmla="*/ 1100117 w 1100117"/>
              <a:gd name="connsiteY2" fmla="*/ 0 h 5056596"/>
              <a:gd name="connsiteX3" fmla="*/ 1100117 w 1100117"/>
              <a:gd name="connsiteY3" fmla="*/ 5056596 h 5056596"/>
              <a:gd name="connsiteX4" fmla="*/ 0 w 1100117"/>
              <a:gd name="connsiteY4" fmla="*/ 5056596 h 5056596"/>
              <a:gd name="connsiteX5" fmla="*/ 585738 w 1100117"/>
              <a:gd name="connsiteY5" fmla="*/ 2406061 h 5056596"/>
              <a:gd name="connsiteX0" fmla="*/ 1100117 w 1100117"/>
              <a:gd name="connsiteY0" fmla="*/ 4253404 h 5056596"/>
              <a:gd name="connsiteX1" fmla="*/ 1100117 w 1100117"/>
              <a:gd name="connsiteY1" fmla="*/ 0 h 5056596"/>
              <a:gd name="connsiteX2" fmla="*/ 1100117 w 1100117"/>
              <a:gd name="connsiteY2" fmla="*/ 0 h 5056596"/>
              <a:gd name="connsiteX3" fmla="*/ 1100117 w 1100117"/>
              <a:gd name="connsiteY3" fmla="*/ 5056596 h 5056596"/>
              <a:gd name="connsiteX4" fmla="*/ 0 w 1100117"/>
              <a:gd name="connsiteY4" fmla="*/ 5056596 h 5056596"/>
              <a:gd name="connsiteX5" fmla="*/ 585738 w 1100117"/>
              <a:gd name="connsiteY5" fmla="*/ 2406061 h 5056596"/>
              <a:gd name="connsiteX6" fmla="*/ 1100117 w 1100117"/>
              <a:gd name="connsiteY6" fmla="*/ 4253404 h 5056596"/>
              <a:gd name="connsiteX0" fmla="*/ 1100117 w 1100117"/>
              <a:gd name="connsiteY0" fmla="*/ 4253404 h 5056596"/>
              <a:gd name="connsiteX1" fmla="*/ 1100117 w 1100117"/>
              <a:gd name="connsiteY1" fmla="*/ 0 h 5056596"/>
              <a:gd name="connsiteX2" fmla="*/ 1100117 w 1100117"/>
              <a:gd name="connsiteY2" fmla="*/ 0 h 5056596"/>
              <a:gd name="connsiteX3" fmla="*/ 1100117 w 1100117"/>
              <a:gd name="connsiteY3" fmla="*/ 5056596 h 5056596"/>
              <a:gd name="connsiteX4" fmla="*/ 0 w 1100117"/>
              <a:gd name="connsiteY4" fmla="*/ 5056596 h 5056596"/>
              <a:gd name="connsiteX5" fmla="*/ 585738 w 1100117"/>
              <a:gd name="connsiteY5" fmla="*/ 2406061 h 5056596"/>
              <a:gd name="connsiteX6" fmla="*/ 1100117 w 1100117"/>
              <a:gd name="connsiteY6" fmla="*/ 4253404 h 5056596"/>
              <a:gd name="connsiteX7" fmla="*/ 1100117 w 1100117"/>
              <a:gd name="connsiteY7" fmla="*/ 0 h 5056596"/>
              <a:gd name="connsiteX0" fmla="*/ 1100117 w 1100117"/>
              <a:gd name="connsiteY0" fmla="*/ 4253404 h 5056596"/>
              <a:gd name="connsiteX1" fmla="*/ 1100117 w 1100117"/>
              <a:gd name="connsiteY1" fmla="*/ 0 h 5056596"/>
              <a:gd name="connsiteX2" fmla="*/ 1100117 w 1100117"/>
              <a:gd name="connsiteY2" fmla="*/ 0 h 5056596"/>
              <a:gd name="connsiteX3" fmla="*/ 1100117 w 1100117"/>
              <a:gd name="connsiteY3" fmla="*/ 5056596 h 5056596"/>
              <a:gd name="connsiteX4" fmla="*/ 0 w 1100117"/>
              <a:gd name="connsiteY4" fmla="*/ 5056596 h 5056596"/>
              <a:gd name="connsiteX5" fmla="*/ 585738 w 1100117"/>
              <a:gd name="connsiteY5" fmla="*/ 2406061 h 5056596"/>
              <a:gd name="connsiteX6" fmla="*/ 1100117 w 1100117"/>
              <a:gd name="connsiteY6" fmla="*/ 0 h 5056596"/>
              <a:gd name="connsiteX0" fmla="*/ 1100117 w 1100117"/>
              <a:gd name="connsiteY0" fmla="*/ 4253404 h 5056596"/>
              <a:gd name="connsiteX1" fmla="*/ 1100117 w 1100117"/>
              <a:gd name="connsiteY1" fmla="*/ 0 h 5056596"/>
              <a:gd name="connsiteX2" fmla="*/ 1100117 w 1100117"/>
              <a:gd name="connsiteY2" fmla="*/ 0 h 5056596"/>
              <a:gd name="connsiteX3" fmla="*/ 1100117 w 1100117"/>
              <a:gd name="connsiteY3" fmla="*/ 5056596 h 5056596"/>
              <a:gd name="connsiteX4" fmla="*/ 0 w 1100117"/>
              <a:gd name="connsiteY4" fmla="*/ 5056596 h 5056596"/>
              <a:gd name="connsiteX5" fmla="*/ 1100117 w 1100117"/>
              <a:gd name="connsiteY5" fmla="*/ 0 h 50565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100117" h="5056596">
                <a:moveTo>
                  <a:pt x="1100117" y="4253404"/>
                </a:moveTo>
                <a:close/>
                <a:moveTo>
                  <a:pt x="1100117" y="0"/>
                </a:moveTo>
                <a:lnTo>
                  <a:pt x="1100117" y="0"/>
                </a:lnTo>
                <a:lnTo>
                  <a:pt x="1100117" y="5056596"/>
                </a:lnTo>
                <a:lnTo>
                  <a:pt x="0" y="5056596"/>
                </a:lnTo>
                <a:lnTo>
                  <a:pt x="1100117" y="0"/>
                </a:lnTo>
                <a:close/>
              </a:path>
            </a:pathLst>
          </a:custGeom>
          <a:solidFill>
            <a:srgbClr val="6121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AU"/>
          </a:p>
        </p:txBody>
      </p:sp>
      <p:pic>
        <p:nvPicPr>
          <p:cNvPr id="5" name="Picture 4" descr="A close up of a logo&#10;&#10;Description automatically generated">
            <a:extLst>
              <a:ext uri="{FF2B5EF4-FFF2-40B4-BE49-F238E27FC236}">
                <a16:creationId xmlns:a16="http://schemas.microsoft.com/office/drawing/2014/main" id="{4DE15027-3F34-4221-90EC-28D61839613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flipH="1">
            <a:off x="7049972" y="-1"/>
            <a:ext cx="5142027" cy="1325564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068834C3-EB7F-46F9-85DF-D3F347566E63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01982" y="96191"/>
            <a:ext cx="1272435" cy="840541"/>
          </a:xfrm>
          <a:prstGeom prst="rect">
            <a:avLst/>
          </a:prstGeom>
        </p:spPr>
      </p:pic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36455FC-0DCB-42CB-8ACF-000B24B685EE}"/>
              </a:ext>
            </a:extLst>
          </p:cNvPr>
          <p:cNvSpPr>
            <a:spLocks noGrp="1"/>
          </p:cNvSpPr>
          <p:nvPr userDrawn="1"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A1402F1-7907-4DE9-A984-C8BAF0751A3C}"/>
              </a:ext>
            </a:extLst>
          </p:cNvPr>
          <p:cNvSpPr>
            <a:spLocks noGrp="1"/>
          </p:cNvSpPr>
          <p:nvPr userDrawn="1"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11" name="Date Placeholder 3">
            <a:extLst>
              <a:ext uri="{FF2B5EF4-FFF2-40B4-BE49-F238E27FC236}">
                <a16:creationId xmlns:a16="http://schemas.microsoft.com/office/drawing/2014/main" id="{00FB4587-ACF0-4494-BA3D-205621FC7146}"/>
              </a:ext>
            </a:extLst>
          </p:cNvPr>
          <p:cNvSpPr txBox="1">
            <a:spLocks/>
          </p:cNvSpPr>
          <p:nvPr userDrawn="1"/>
        </p:nvSpPr>
        <p:spPr>
          <a:xfrm>
            <a:off x="9212768" y="64801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9048539A-BFEB-4364-871A-D8473BFC718B}" type="datetimeFigureOut">
              <a:rPr lang="en-AU" sz="1000" baseline="0" smtClean="0">
                <a:solidFill>
                  <a:schemeClr val="bg1">
                    <a:lumMod val="65000"/>
                  </a:schemeClr>
                </a:solidFill>
              </a:rPr>
              <a:pPr algn="r"/>
              <a:t>24/08/2020</a:t>
            </a:fld>
            <a:endParaRPr lang="en-AU" sz="1000" baseline="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003E3D5A-03AA-42D8-A66F-A43EB48D1222}"/>
              </a:ext>
            </a:extLst>
          </p:cNvPr>
          <p:cNvSpPr txBox="1">
            <a:spLocks/>
          </p:cNvSpPr>
          <p:nvPr userDrawn="1"/>
        </p:nvSpPr>
        <p:spPr>
          <a:xfrm>
            <a:off x="11082130" y="218521"/>
            <a:ext cx="873837" cy="50703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A414C58D-9241-43EB-81D3-9A0EFB78B0F8}" type="slidenum">
              <a:rPr lang="en-AU" sz="1200" b="0" i="0" baseline="0" smtClean="0">
                <a:solidFill>
                  <a:schemeClr val="bg1"/>
                </a:solidFill>
                <a:latin typeface="Calibri" panose="020F0502020204030204" pitchFamily="34" charset="0"/>
              </a:rPr>
              <a:pPr algn="r"/>
              <a:t>‹#›</a:t>
            </a:fld>
            <a:endParaRPr lang="en-AU" sz="1200" b="0" i="0" baseline="0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pic>
        <p:nvPicPr>
          <p:cNvPr id="14" name="Graphic 13">
            <a:extLst>
              <a:ext uri="{FF2B5EF4-FFF2-40B4-BE49-F238E27FC236}">
                <a16:creationId xmlns:a16="http://schemas.microsoft.com/office/drawing/2014/main" id="{D95D6E4C-181B-4C2E-ADB5-4790EDE40B78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236032" y="6422439"/>
            <a:ext cx="1308397" cy="2548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30811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5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>
            <a:extLst>
              <a:ext uri="{FF2B5EF4-FFF2-40B4-BE49-F238E27FC236}">
                <a16:creationId xmlns:a16="http://schemas.microsoft.com/office/drawing/2014/main" id="{A87044C8-9010-4348-986A-44B5CF62A6D1}"/>
              </a:ext>
            </a:extLst>
          </p:cNvPr>
          <p:cNvSpPr/>
          <p:nvPr userDrawn="1"/>
        </p:nvSpPr>
        <p:spPr>
          <a:xfrm>
            <a:off x="0" y="-3"/>
            <a:ext cx="12201646" cy="6845303"/>
          </a:xfrm>
          <a:prstGeom prst="rect">
            <a:avLst/>
          </a:prstGeom>
          <a:solidFill>
            <a:srgbClr val="1D252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pic>
        <p:nvPicPr>
          <p:cNvPr id="29" name="Picture 28">
            <a:extLst>
              <a:ext uri="{FF2B5EF4-FFF2-40B4-BE49-F238E27FC236}">
                <a16:creationId xmlns:a16="http://schemas.microsoft.com/office/drawing/2014/main" id="{068834C3-EB7F-46F9-85DF-D3F347566E63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05262" y="96191"/>
            <a:ext cx="1265875" cy="840541"/>
          </a:xfrm>
          <a:prstGeom prst="rect">
            <a:avLst/>
          </a:prstGeom>
        </p:spPr>
      </p:pic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36455FC-0DCB-42CB-8ACF-000B24B685EE}"/>
              </a:ext>
            </a:extLst>
          </p:cNvPr>
          <p:cNvSpPr>
            <a:spLocks noGrp="1"/>
          </p:cNvSpPr>
          <p:nvPr userDrawn="1"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A1402F1-7907-4DE9-A984-C8BAF0751A3C}"/>
              </a:ext>
            </a:extLst>
          </p:cNvPr>
          <p:cNvSpPr>
            <a:spLocks noGrp="1"/>
          </p:cNvSpPr>
          <p:nvPr userDrawn="1"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11" name="Date Placeholder 3">
            <a:extLst>
              <a:ext uri="{FF2B5EF4-FFF2-40B4-BE49-F238E27FC236}">
                <a16:creationId xmlns:a16="http://schemas.microsoft.com/office/drawing/2014/main" id="{00FB4587-ACF0-4494-BA3D-205621FC7146}"/>
              </a:ext>
            </a:extLst>
          </p:cNvPr>
          <p:cNvSpPr txBox="1">
            <a:spLocks/>
          </p:cNvSpPr>
          <p:nvPr userDrawn="1"/>
        </p:nvSpPr>
        <p:spPr>
          <a:xfrm>
            <a:off x="9212768" y="64801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9048539A-BFEB-4364-871A-D8473BFC718B}" type="datetimeFigureOut">
              <a:rPr lang="en-AU" sz="1000" baseline="0" smtClean="0">
                <a:solidFill>
                  <a:schemeClr val="bg1">
                    <a:lumMod val="65000"/>
                  </a:schemeClr>
                </a:solidFill>
              </a:rPr>
              <a:pPr algn="r"/>
              <a:t>24/08/2020</a:t>
            </a:fld>
            <a:endParaRPr lang="en-AU" sz="1000" baseline="0" dirty="0">
              <a:solidFill>
                <a:schemeClr val="bg1">
                  <a:lumMod val="65000"/>
                </a:schemeClr>
              </a:solidFill>
            </a:endParaRPr>
          </a:p>
        </p:txBody>
      </p:sp>
      <p:pic>
        <p:nvPicPr>
          <p:cNvPr id="17" name="Graphic 16">
            <a:extLst>
              <a:ext uri="{FF2B5EF4-FFF2-40B4-BE49-F238E27FC236}">
                <a16:creationId xmlns:a16="http://schemas.microsoft.com/office/drawing/2014/main" id="{D9D0D37E-4F91-4909-8BB1-F042797B5254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36032" y="6421672"/>
            <a:ext cx="1312336" cy="255600"/>
          </a:xfrm>
          <a:prstGeom prst="rect">
            <a:avLst/>
          </a:prstGeom>
        </p:spPr>
      </p:pic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9B9AB128-A038-40BF-A780-7B35B604F992}"/>
              </a:ext>
            </a:extLst>
          </p:cNvPr>
          <p:cNvSpPr/>
          <p:nvPr userDrawn="1"/>
        </p:nvSpPr>
        <p:spPr>
          <a:xfrm rot="16200000">
            <a:off x="9113646" y="-1978240"/>
            <a:ext cx="1100117" cy="5056596"/>
          </a:xfrm>
          <a:custGeom>
            <a:avLst/>
            <a:gdLst>
              <a:gd name="connsiteX0" fmla="*/ 1100117 w 1100117"/>
              <a:gd name="connsiteY0" fmla="*/ 4253404 h 5056596"/>
              <a:gd name="connsiteX1" fmla="*/ 1100117 w 1100117"/>
              <a:gd name="connsiteY1" fmla="*/ 5056596 h 5056596"/>
              <a:gd name="connsiteX2" fmla="*/ 0 w 1100117"/>
              <a:gd name="connsiteY2" fmla="*/ 5056596 h 5056596"/>
              <a:gd name="connsiteX3" fmla="*/ 585738 w 1100117"/>
              <a:gd name="connsiteY3" fmla="*/ 2406061 h 5056596"/>
              <a:gd name="connsiteX4" fmla="*/ 1100117 w 1100117"/>
              <a:gd name="connsiteY4" fmla="*/ 4253404 h 5056596"/>
              <a:gd name="connsiteX5" fmla="*/ 1100117 w 1100117"/>
              <a:gd name="connsiteY5" fmla="*/ 0 h 5056596"/>
              <a:gd name="connsiteX6" fmla="*/ 1100117 w 1100117"/>
              <a:gd name="connsiteY6" fmla="*/ 4029802 h 5056596"/>
              <a:gd name="connsiteX7" fmla="*/ 615375 w 1100117"/>
              <a:gd name="connsiteY7" fmla="*/ 2333204 h 5056596"/>
              <a:gd name="connsiteX0" fmla="*/ 1100117 w 1100117"/>
              <a:gd name="connsiteY0" fmla="*/ 4253404 h 5056596"/>
              <a:gd name="connsiteX1" fmla="*/ 1100117 w 1100117"/>
              <a:gd name="connsiteY1" fmla="*/ 5056596 h 5056596"/>
              <a:gd name="connsiteX2" fmla="*/ 0 w 1100117"/>
              <a:gd name="connsiteY2" fmla="*/ 5056596 h 5056596"/>
              <a:gd name="connsiteX3" fmla="*/ 585738 w 1100117"/>
              <a:gd name="connsiteY3" fmla="*/ 2406061 h 5056596"/>
              <a:gd name="connsiteX4" fmla="*/ 1100117 w 1100117"/>
              <a:gd name="connsiteY4" fmla="*/ 4253404 h 5056596"/>
              <a:gd name="connsiteX5" fmla="*/ 1100117 w 1100117"/>
              <a:gd name="connsiteY5" fmla="*/ 0 h 5056596"/>
              <a:gd name="connsiteX6" fmla="*/ 695386 w 1100117"/>
              <a:gd name="connsiteY6" fmla="*/ 3460179 h 5056596"/>
              <a:gd name="connsiteX7" fmla="*/ 615375 w 1100117"/>
              <a:gd name="connsiteY7" fmla="*/ 2333204 h 5056596"/>
              <a:gd name="connsiteX8" fmla="*/ 1100117 w 1100117"/>
              <a:gd name="connsiteY8" fmla="*/ 0 h 5056596"/>
              <a:gd name="connsiteX0" fmla="*/ 1100117 w 1100117"/>
              <a:gd name="connsiteY0" fmla="*/ 4253404 h 5056596"/>
              <a:gd name="connsiteX1" fmla="*/ 1100117 w 1100117"/>
              <a:gd name="connsiteY1" fmla="*/ 5056596 h 5056596"/>
              <a:gd name="connsiteX2" fmla="*/ 0 w 1100117"/>
              <a:gd name="connsiteY2" fmla="*/ 5056596 h 5056596"/>
              <a:gd name="connsiteX3" fmla="*/ 585738 w 1100117"/>
              <a:gd name="connsiteY3" fmla="*/ 2406061 h 5056596"/>
              <a:gd name="connsiteX4" fmla="*/ 1100117 w 1100117"/>
              <a:gd name="connsiteY4" fmla="*/ 4253404 h 5056596"/>
              <a:gd name="connsiteX5" fmla="*/ 1100117 w 1100117"/>
              <a:gd name="connsiteY5" fmla="*/ 0 h 5056596"/>
              <a:gd name="connsiteX6" fmla="*/ 950219 w 1100117"/>
              <a:gd name="connsiteY6" fmla="*/ 2733159 h 5056596"/>
              <a:gd name="connsiteX7" fmla="*/ 615375 w 1100117"/>
              <a:gd name="connsiteY7" fmla="*/ 2333204 h 5056596"/>
              <a:gd name="connsiteX8" fmla="*/ 1100117 w 1100117"/>
              <a:gd name="connsiteY8" fmla="*/ 0 h 5056596"/>
              <a:gd name="connsiteX0" fmla="*/ 1100117 w 1100117"/>
              <a:gd name="connsiteY0" fmla="*/ 4253404 h 5056596"/>
              <a:gd name="connsiteX1" fmla="*/ 1100117 w 1100117"/>
              <a:gd name="connsiteY1" fmla="*/ 5056596 h 5056596"/>
              <a:gd name="connsiteX2" fmla="*/ 0 w 1100117"/>
              <a:gd name="connsiteY2" fmla="*/ 5056596 h 5056596"/>
              <a:gd name="connsiteX3" fmla="*/ 585738 w 1100117"/>
              <a:gd name="connsiteY3" fmla="*/ 2406061 h 5056596"/>
              <a:gd name="connsiteX4" fmla="*/ 1100117 w 1100117"/>
              <a:gd name="connsiteY4" fmla="*/ 4253404 h 5056596"/>
              <a:gd name="connsiteX5" fmla="*/ 1100117 w 1100117"/>
              <a:gd name="connsiteY5" fmla="*/ 0 h 5056596"/>
              <a:gd name="connsiteX6" fmla="*/ 615375 w 1100117"/>
              <a:gd name="connsiteY6" fmla="*/ 2333204 h 5056596"/>
              <a:gd name="connsiteX7" fmla="*/ 1100117 w 1100117"/>
              <a:gd name="connsiteY7" fmla="*/ 0 h 5056596"/>
              <a:gd name="connsiteX0" fmla="*/ 1100117 w 1191557"/>
              <a:gd name="connsiteY0" fmla="*/ 4253404 h 5056596"/>
              <a:gd name="connsiteX1" fmla="*/ 1100117 w 1191557"/>
              <a:gd name="connsiteY1" fmla="*/ 0 h 5056596"/>
              <a:gd name="connsiteX2" fmla="*/ 615375 w 1191557"/>
              <a:gd name="connsiteY2" fmla="*/ 2333204 h 5056596"/>
              <a:gd name="connsiteX3" fmla="*/ 1100117 w 1191557"/>
              <a:gd name="connsiteY3" fmla="*/ 0 h 5056596"/>
              <a:gd name="connsiteX4" fmla="*/ 1100117 w 1191557"/>
              <a:gd name="connsiteY4" fmla="*/ 5056596 h 5056596"/>
              <a:gd name="connsiteX5" fmla="*/ 0 w 1191557"/>
              <a:gd name="connsiteY5" fmla="*/ 5056596 h 5056596"/>
              <a:gd name="connsiteX6" fmla="*/ 585738 w 1191557"/>
              <a:gd name="connsiteY6" fmla="*/ 2406061 h 5056596"/>
              <a:gd name="connsiteX7" fmla="*/ 1191557 w 1191557"/>
              <a:gd name="connsiteY7" fmla="*/ 4344844 h 5056596"/>
              <a:gd name="connsiteX0" fmla="*/ 1100117 w 1208258"/>
              <a:gd name="connsiteY0" fmla="*/ 4253404 h 5056596"/>
              <a:gd name="connsiteX1" fmla="*/ 1100117 w 1208258"/>
              <a:gd name="connsiteY1" fmla="*/ 0 h 5056596"/>
              <a:gd name="connsiteX2" fmla="*/ 615375 w 1208258"/>
              <a:gd name="connsiteY2" fmla="*/ 2333204 h 5056596"/>
              <a:gd name="connsiteX3" fmla="*/ 1100117 w 1208258"/>
              <a:gd name="connsiteY3" fmla="*/ 0 h 5056596"/>
              <a:gd name="connsiteX4" fmla="*/ 1100117 w 1208258"/>
              <a:gd name="connsiteY4" fmla="*/ 5056596 h 5056596"/>
              <a:gd name="connsiteX5" fmla="*/ 0 w 1208258"/>
              <a:gd name="connsiteY5" fmla="*/ 5056596 h 5056596"/>
              <a:gd name="connsiteX6" fmla="*/ 585738 w 1208258"/>
              <a:gd name="connsiteY6" fmla="*/ 2406061 h 5056596"/>
              <a:gd name="connsiteX7" fmla="*/ 1191557 w 1208258"/>
              <a:gd name="connsiteY7" fmla="*/ 4344844 h 5056596"/>
              <a:gd name="connsiteX0" fmla="*/ 1100117 w 1191557"/>
              <a:gd name="connsiteY0" fmla="*/ 4253404 h 5056596"/>
              <a:gd name="connsiteX1" fmla="*/ 1100117 w 1191557"/>
              <a:gd name="connsiteY1" fmla="*/ 0 h 5056596"/>
              <a:gd name="connsiteX2" fmla="*/ 615375 w 1191557"/>
              <a:gd name="connsiteY2" fmla="*/ 2333204 h 5056596"/>
              <a:gd name="connsiteX3" fmla="*/ 1100117 w 1191557"/>
              <a:gd name="connsiteY3" fmla="*/ 0 h 5056596"/>
              <a:gd name="connsiteX4" fmla="*/ 1100117 w 1191557"/>
              <a:gd name="connsiteY4" fmla="*/ 5056596 h 5056596"/>
              <a:gd name="connsiteX5" fmla="*/ 0 w 1191557"/>
              <a:gd name="connsiteY5" fmla="*/ 5056596 h 5056596"/>
              <a:gd name="connsiteX6" fmla="*/ 585738 w 1191557"/>
              <a:gd name="connsiteY6" fmla="*/ 2406061 h 5056596"/>
              <a:gd name="connsiteX7" fmla="*/ 1191557 w 1191557"/>
              <a:gd name="connsiteY7" fmla="*/ 4344844 h 5056596"/>
              <a:gd name="connsiteX0" fmla="*/ 1100117 w 1191557"/>
              <a:gd name="connsiteY0" fmla="*/ 4253404 h 5056596"/>
              <a:gd name="connsiteX1" fmla="*/ 1100117 w 1191557"/>
              <a:gd name="connsiteY1" fmla="*/ 0 h 5056596"/>
              <a:gd name="connsiteX2" fmla="*/ 615375 w 1191557"/>
              <a:gd name="connsiteY2" fmla="*/ 2333204 h 5056596"/>
              <a:gd name="connsiteX3" fmla="*/ 1100117 w 1191557"/>
              <a:gd name="connsiteY3" fmla="*/ 0 h 5056596"/>
              <a:gd name="connsiteX4" fmla="*/ 1100117 w 1191557"/>
              <a:gd name="connsiteY4" fmla="*/ 5056596 h 5056596"/>
              <a:gd name="connsiteX5" fmla="*/ 0 w 1191557"/>
              <a:gd name="connsiteY5" fmla="*/ 5056596 h 5056596"/>
              <a:gd name="connsiteX6" fmla="*/ 585738 w 1191557"/>
              <a:gd name="connsiteY6" fmla="*/ 2406061 h 5056596"/>
              <a:gd name="connsiteX7" fmla="*/ 1191557 w 1191557"/>
              <a:gd name="connsiteY7" fmla="*/ 4344844 h 5056596"/>
              <a:gd name="connsiteX0" fmla="*/ 1100117 w 1217731"/>
              <a:gd name="connsiteY0" fmla="*/ 4253404 h 5056596"/>
              <a:gd name="connsiteX1" fmla="*/ 1100117 w 1217731"/>
              <a:gd name="connsiteY1" fmla="*/ 0 h 5056596"/>
              <a:gd name="connsiteX2" fmla="*/ 615375 w 1217731"/>
              <a:gd name="connsiteY2" fmla="*/ 2333204 h 5056596"/>
              <a:gd name="connsiteX3" fmla="*/ 1100117 w 1217731"/>
              <a:gd name="connsiteY3" fmla="*/ 0 h 5056596"/>
              <a:gd name="connsiteX4" fmla="*/ 1100117 w 1217731"/>
              <a:gd name="connsiteY4" fmla="*/ 5056596 h 5056596"/>
              <a:gd name="connsiteX5" fmla="*/ 0 w 1217731"/>
              <a:gd name="connsiteY5" fmla="*/ 5056596 h 5056596"/>
              <a:gd name="connsiteX6" fmla="*/ 585738 w 1217731"/>
              <a:gd name="connsiteY6" fmla="*/ 2406061 h 5056596"/>
              <a:gd name="connsiteX7" fmla="*/ 1191557 w 1217731"/>
              <a:gd name="connsiteY7" fmla="*/ 4344844 h 5056596"/>
              <a:gd name="connsiteX0" fmla="*/ 1100117 w 1100117"/>
              <a:gd name="connsiteY0" fmla="*/ 4253404 h 5056596"/>
              <a:gd name="connsiteX1" fmla="*/ 1100117 w 1100117"/>
              <a:gd name="connsiteY1" fmla="*/ 0 h 5056596"/>
              <a:gd name="connsiteX2" fmla="*/ 615375 w 1100117"/>
              <a:gd name="connsiteY2" fmla="*/ 2333204 h 5056596"/>
              <a:gd name="connsiteX3" fmla="*/ 1100117 w 1100117"/>
              <a:gd name="connsiteY3" fmla="*/ 0 h 5056596"/>
              <a:gd name="connsiteX4" fmla="*/ 1100117 w 1100117"/>
              <a:gd name="connsiteY4" fmla="*/ 5056596 h 5056596"/>
              <a:gd name="connsiteX5" fmla="*/ 0 w 1100117"/>
              <a:gd name="connsiteY5" fmla="*/ 5056596 h 5056596"/>
              <a:gd name="connsiteX6" fmla="*/ 585738 w 1100117"/>
              <a:gd name="connsiteY6" fmla="*/ 2406061 h 5056596"/>
              <a:gd name="connsiteX0" fmla="*/ 1100117 w 1100117"/>
              <a:gd name="connsiteY0" fmla="*/ 4253404 h 5056596"/>
              <a:gd name="connsiteX1" fmla="*/ 1100117 w 1100117"/>
              <a:gd name="connsiteY1" fmla="*/ 0 h 5056596"/>
              <a:gd name="connsiteX2" fmla="*/ 1100117 w 1100117"/>
              <a:gd name="connsiteY2" fmla="*/ 0 h 5056596"/>
              <a:gd name="connsiteX3" fmla="*/ 1100117 w 1100117"/>
              <a:gd name="connsiteY3" fmla="*/ 5056596 h 5056596"/>
              <a:gd name="connsiteX4" fmla="*/ 0 w 1100117"/>
              <a:gd name="connsiteY4" fmla="*/ 5056596 h 5056596"/>
              <a:gd name="connsiteX5" fmla="*/ 585738 w 1100117"/>
              <a:gd name="connsiteY5" fmla="*/ 2406061 h 5056596"/>
              <a:gd name="connsiteX0" fmla="*/ 1100117 w 1100117"/>
              <a:gd name="connsiteY0" fmla="*/ 4253404 h 5056596"/>
              <a:gd name="connsiteX1" fmla="*/ 1100117 w 1100117"/>
              <a:gd name="connsiteY1" fmla="*/ 0 h 5056596"/>
              <a:gd name="connsiteX2" fmla="*/ 1100117 w 1100117"/>
              <a:gd name="connsiteY2" fmla="*/ 0 h 5056596"/>
              <a:gd name="connsiteX3" fmla="*/ 1100117 w 1100117"/>
              <a:gd name="connsiteY3" fmla="*/ 5056596 h 5056596"/>
              <a:gd name="connsiteX4" fmla="*/ 0 w 1100117"/>
              <a:gd name="connsiteY4" fmla="*/ 5056596 h 5056596"/>
              <a:gd name="connsiteX5" fmla="*/ 585738 w 1100117"/>
              <a:gd name="connsiteY5" fmla="*/ 2406061 h 5056596"/>
              <a:gd name="connsiteX6" fmla="*/ 1100117 w 1100117"/>
              <a:gd name="connsiteY6" fmla="*/ 4253404 h 5056596"/>
              <a:gd name="connsiteX0" fmla="*/ 1100117 w 1100117"/>
              <a:gd name="connsiteY0" fmla="*/ 4253404 h 5056596"/>
              <a:gd name="connsiteX1" fmla="*/ 1100117 w 1100117"/>
              <a:gd name="connsiteY1" fmla="*/ 0 h 5056596"/>
              <a:gd name="connsiteX2" fmla="*/ 1100117 w 1100117"/>
              <a:gd name="connsiteY2" fmla="*/ 0 h 5056596"/>
              <a:gd name="connsiteX3" fmla="*/ 1100117 w 1100117"/>
              <a:gd name="connsiteY3" fmla="*/ 5056596 h 5056596"/>
              <a:gd name="connsiteX4" fmla="*/ 0 w 1100117"/>
              <a:gd name="connsiteY4" fmla="*/ 5056596 h 5056596"/>
              <a:gd name="connsiteX5" fmla="*/ 585738 w 1100117"/>
              <a:gd name="connsiteY5" fmla="*/ 2406061 h 5056596"/>
              <a:gd name="connsiteX6" fmla="*/ 1100117 w 1100117"/>
              <a:gd name="connsiteY6" fmla="*/ 4253404 h 5056596"/>
              <a:gd name="connsiteX7" fmla="*/ 1100117 w 1100117"/>
              <a:gd name="connsiteY7" fmla="*/ 0 h 5056596"/>
              <a:gd name="connsiteX0" fmla="*/ 1100117 w 1100117"/>
              <a:gd name="connsiteY0" fmla="*/ 4253404 h 5056596"/>
              <a:gd name="connsiteX1" fmla="*/ 1100117 w 1100117"/>
              <a:gd name="connsiteY1" fmla="*/ 0 h 5056596"/>
              <a:gd name="connsiteX2" fmla="*/ 1100117 w 1100117"/>
              <a:gd name="connsiteY2" fmla="*/ 0 h 5056596"/>
              <a:gd name="connsiteX3" fmla="*/ 1100117 w 1100117"/>
              <a:gd name="connsiteY3" fmla="*/ 5056596 h 5056596"/>
              <a:gd name="connsiteX4" fmla="*/ 0 w 1100117"/>
              <a:gd name="connsiteY4" fmla="*/ 5056596 h 5056596"/>
              <a:gd name="connsiteX5" fmla="*/ 585738 w 1100117"/>
              <a:gd name="connsiteY5" fmla="*/ 2406061 h 5056596"/>
              <a:gd name="connsiteX6" fmla="*/ 1100117 w 1100117"/>
              <a:gd name="connsiteY6" fmla="*/ 0 h 5056596"/>
              <a:gd name="connsiteX0" fmla="*/ 1100117 w 1100117"/>
              <a:gd name="connsiteY0" fmla="*/ 4253404 h 5056596"/>
              <a:gd name="connsiteX1" fmla="*/ 1100117 w 1100117"/>
              <a:gd name="connsiteY1" fmla="*/ 0 h 5056596"/>
              <a:gd name="connsiteX2" fmla="*/ 1100117 w 1100117"/>
              <a:gd name="connsiteY2" fmla="*/ 0 h 5056596"/>
              <a:gd name="connsiteX3" fmla="*/ 1100117 w 1100117"/>
              <a:gd name="connsiteY3" fmla="*/ 5056596 h 5056596"/>
              <a:gd name="connsiteX4" fmla="*/ 0 w 1100117"/>
              <a:gd name="connsiteY4" fmla="*/ 5056596 h 5056596"/>
              <a:gd name="connsiteX5" fmla="*/ 1100117 w 1100117"/>
              <a:gd name="connsiteY5" fmla="*/ 0 h 50565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100117" h="5056596">
                <a:moveTo>
                  <a:pt x="1100117" y="4253404"/>
                </a:moveTo>
                <a:close/>
                <a:moveTo>
                  <a:pt x="1100117" y="0"/>
                </a:moveTo>
                <a:lnTo>
                  <a:pt x="1100117" y="0"/>
                </a:lnTo>
                <a:lnTo>
                  <a:pt x="1100117" y="5056596"/>
                </a:lnTo>
                <a:lnTo>
                  <a:pt x="0" y="5056596"/>
                </a:lnTo>
                <a:lnTo>
                  <a:pt x="1100117" y="0"/>
                </a:lnTo>
                <a:close/>
              </a:path>
            </a:pathLst>
          </a:custGeom>
          <a:solidFill>
            <a:srgbClr val="70D2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AU"/>
          </a:p>
        </p:txBody>
      </p:sp>
      <p:sp>
        <p:nvSpPr>
          <p:cNvPr id="18" name="Slide Number Placeholder 5">
            <a:extLst>
              <a:ext uri="{FF2B5EF4-FFF2-40B4-BE49-F238E27FC236}">
                <a16:creationId xmlns:a16="http://schemas.microsoft.com/office/drawing/2014/main" id="{9AB82197-EA2E-453C-81E8-0418D2CE2CE4}"/>
              </a:ext>
            </a:extLst>
          </p:cNvPr>
          <p:cNvSpPr txBox="1">
            <a:spLocks/>
          </p:cNvSpPr>
          <p:nvPr userDrawn="1"/>
        </p:nvSpPr>
        <p:spPr>
          <a:xfrm>
            <a:off x="11082130" y="218521"/>
            <a:ext cx="873837" cy="50703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A414C58D-9241-43EB-81D3-9A0EFB78B0F8}" type="slidenum">
              <a:rPr lang="en-AU" sz="1200" b="0" i="0" baseline="0" smtClean="0">
                <a:solidFill>
                  <a:schemeClr val="bg1"/>
                </a:solidFill>
                <a:latin typeface="Calibri" panose="020F0502020204030204" pitchFamily="34" charset="0"/>
              </a:rPr>
              <a:pPr algn="r"/>
              <a:t>‹#›</a:t>
            </a:fld>
            <a:endParaRPr lang="en-AU" sz="1200" b="0" i="0" baseline="0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pic>
        <p:nvPicPr>
          <p:cNvPr id="22" name="Picture 21" descr="A picture containing black, sitting, water, air&#10;&#10;Description automatically generated">
            <a:extLst>
              <a:ext uri="{FF2B5EF4-FFF2-40B4-BE49-F238E27FC236}">
                <a16:creationId xmlns:a16="http://schemas.microsoft.com/office/drawing/2014/main" id="{536366B0-823C-4F0D-8147-C1EDBAF6A45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flipH="1">
            <a:off x="6927922" y="0"/>
            <a:ext cx="5264078" cy="64537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15764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596A3E3-6785-4EEB-B488-F49D008E963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01225F5-F564-429C-9846-FF4EAF227C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6" name="Isosceles Triangle 5">
            <a:extLst>
              <a:ext uri="{FF2B5EF4-FFF2-40B4-BE49-F238E27FC236}">
                <a16:creationId xmlns:a16="http://schemas.microsoft.com/office/drawing/2014/main" id="{A14C44C6-8EE1-43A6-8440-E07052D1AF99}"/>
              </a:ext>
            </a:extLst>
          </p:cNvPr>
          <p:cNvSpPr/>
          <p:nvPr userDrawn="1"/>
        </p:nvSpPr>
        <p:spPr>
          <a:xfrm rot="16200000">
            <a:off x="6266870" y="114229"/>
            <a:ext cx="5855857" cy="5994401"/>
          </a:xfrm>
          <a:custGeom>
            <a:avLst/>
            <a:gdLst>
              <a:gd name="connsiteX0" fmla="*/ 0 w 5855857"/>
              <a:gd name="connsiteY0" fmla="*/ 5994400 h 5994400"/>
              <a:gd name="connsiteX1" fmla="*/ 2927929 w 5855857"/>
              <a:gd name="connsiteY1" fmla="*/ 0 h 5994400"/>
              <a:gd name="connsiteX2" fmla="*/ 5855857 w 5855857"/>
              <a:gd name="connsiteY2" fmla="*/ 5994400 h 5994400"/>
              <a:gd name="connsiteX3" fmla="*/ 0 w 5855857"/>
              <a:gd name="connsiteY3" fmla="*/ 5994400 h 5994400"/>
              <a:gd name="connsiteX0" fmla="*/ 0 w 5855857"/>
              <a:gd name="connsiteY0" fmla="*/ 5994401 h 5994401"/>
              <a:gd name="connsiteX1" fmla="*/ 3195784 w 5855857"/>
              <a:gd name="connsiteY1" fmla="*/ 0 h 5994401"/>
              <a:gd name="connsiteX2" fmla="*/ 5855857 w 5855857"/>
              <a:gd name="connsiteY2" fmla="*/ 5994401 h 5994401"/>
              <a:gd name="connsiteX3" fmla="*/ 0 w 5855857"/>
              <a:gd name="connsiteY3" fmla="*/ 5994401 h 59944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855857" h="5994401">
                <a:moveTo>
                  <a:pt x="0" y="5994401"/>
                </a:moveTo>
                <a:lnTo>
                  <a:pt x="3195784" y="0"/>
                </a:lnTo>
                <a:lnTo>
                  <a:pt x="5855857" y="5994401"/>
                </a:lnTo>
                <a:lnTo>
                  <a:pt x="0" y="5994401"/>
                </a:lnTo>
                <a:close/>
              </a:path>
            </a:pathLst>
          </a:custGeom>
          <a:solidFill>
            <a:srgbClr val="70D2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2" name="Freeform: Shape 21">
            <a:extLst>
              <a:ext uri="{FF2B5EF4-FFF2-40B4-BE49-F238E27FC236}">
                <a16:creationId xmlns:a16="http://schemas.microsoft.com/office/drawing/2014/main" id="{515F7EC8-3713-4742-94EF-71C59E389FE7}"/>
              </a:ext>
            </a:extLst>
          </p:cNvPr>
          <p:cNvSpPr/>
          <p:nvPr userDrawn="1"/>
        </p:nvSpPr>
        <p:spPr>
          <a:xfrm rot="10800000">
            <a:off x="6100618" y="0"/>
            <a:ext cx="6091380" cy="2770909"/>
          </a:xfrm>
          <a:custGeom>
            <a:avLst/>
            <a:gdLst>
              <a:gd name="connsiteX0" fmla="*/ 4008814 w 6091380"/>
              <a:gd name="connsiteY0" fmla="*/ 2770909 h 2770909"/>
              <a:gd name="connsiteX1" fmla="*/ 0 w 6091380"/>
              <a:gd name="connsiteY1" fmla="*/ 2770909 h 2770909"/>
              <a:gd name="connsiteX2" fmla="*/ 0 w 6091380"/>
              <a:gd name="connsiteY2" fmla="*/ 2694844 h 2770909"/>
              <a:gd name="connsiteX3" fmla="*/ 6091380 w 6091380"/>
              <a:gd name="connsiteY3" fmla="*/ 0 h 27709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091380" h="2770909">
                <a:moveTo>
                  <a:pt x="4008814" y="2770909"/>
                </a:moveTo>
                <a:lnTo>
                  <a:pt x="0" y="2770909"/>
                </a:lnTo>
                <a:lnTo>
                  <a:pt x="0" y="2694844"/>
                </a:lnTo>
                <a:lnTo>
                  <a:pt x="6091380" y="0"/>
                </a:lnTo>
                <a:close/>
              </a:path>
            </a:pathLst>
          </a:custGeom>
          <a:solidFill>
            <a:srgbClr val="30AEB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1FF47379-E1E9-404D-936D-DA6B4C2C83FC}"/>
              </a:ext>
            </a:extLst>
          </p:cNvPr>
          <p:cNvSpPr/>
          <p:nvPr userDrawn="1"/>
        </p:nvSpPr>
        <p:spPr>
          <a:xfrm rot="5400000">
            <a:off x="493946" y="3674034"/>
            <a:ext cx="2690020" cy="3677914"/>
          </a:xfrm>
          <a:custGeom>
            <a:avLst/>
            <a:gdLst>
              <a:gd name="connsiteX0" fmla="*/ 0 w 2690020"/>
              <a:gd name="connsiteY0" fmla="*/ 3677914 h 3677914"/>
              <a:gd name="connsiteX1" fmla="*/ 1662728 w 2690020"/>
              <a:gd name="connsiteY1" fmla="*/ 0 h 3677914"/>
              <a:gd name="connsiteX2" fmla="*/ 2690020 w 2690020"/>
              <a:gd name="connsiteY2" fmla="*/ 793773 h 3677914"/>
              <a:gd name="connsiteX3" fmla="*/ 2690020 w 2690020"/>
              <a:gd name="connsiteY3" fmla="*/ 3677914 h 36779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690020" h="3677914">
                <a:moveTo>
                  <a:pt x="0" y="3677914"/>
                </a:moveTo>
                <a:lnTo>
                  <a:pt x="1662728" y="0"/>
                </a:lnTo>
                <a:lnTo>
                  <a:pt x="2690020" y="793773"/>
                </a:lnTo>
                <a:lnTo>
                  <a:pt x="2690020" y="3677914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3" name="Isosceles Triangle 17">
            <a:extLst>
              <a:ext uri="{FF2B5EF4-FFF2-40B4-BE49-F238E27FC236}">
                <a16:creationId xmlns:a16="http://schemas.microsoft.com/office/drawing/2014/main" id="{AE9457C8-040F-4734-A5E7-B788D96431E8}"/>
              </a:ext>
            </a:extLst>
          </p:cNvPr>
          <p:cNvSpPr/>
          <p:nvPr userDrawn="1"/>
        </p:nvSpPr>
        <p:spPr>
          <a:xfrm>
            <a:off x="1602154" y="2874839"/>
            <a:ext cx="4286738" cy="2857499"/>
          </a:xfrm>
          <a:custGeom>
            <a:avLst/>
            <a:gdLst>
              <a:gd name="connsiteX0" fmla="*/ 0 w 1039446"/>
              <a:gd name="connsiteY0" fmla="*/ 1536700 h 1536700"/>
              <a:gd name="connsiteX1" fmla="*/ 519723 w 1039446"/>
              <a:gd name="connsiteY1" fmla="*/ 0 h 1536700"/>
              <a:gd name="connsiteX2" fmla="*/ 1039446 w 1039446"/>
              <a:gd name="connsiteY2" fmla="*/ 1536700 h 1536700"/>
              <a:gd name="connsiteX3" fmla="*/ 0 w 1039446"/>
              <a:gd name="connsiteY3" fmla="*/ 1536700 h 1536700"/>
              <a:gd name="connsiteX0" fmla="*/ 0 w 4263292"/>
              <a:gd name="connsiteY0" fmla="*/ 3435838 h 3435838"/>
              <a:gd name="connsiteX1" fmla="*/ 4263292 w 4263292"/>
              <a:gd name="connsiteY1" fmla="*/ 0 h 3435838"/>
              <a:gd name="connsiteX2" fmla="*/ 1039446 w 4263292"/>
              <a:gd name="connsiteY2" fmla="*/ 3435838 h 3435838"/>
              <a:gd name="connsiteX3" fmla="*/ 0 w 4263292"/>
              <a:gd name="connsiteY3" fmla="*/ 3435838 h 3435838"/>
              <a:gd name="connsiteX0" fmla="*/ 0 w 4286738"/>
              <a:gd name="connsiteY0" fmla="*/ 1911838 h 3435838"/>
              <a:gd name="connsiteX1" fmla="*/ 4286738 w 4286738"/>
              <a:gd name="connsiteY1" fmla="*/ 0 h 3435838"/>
              <a:gd name="connsiteX2" fmla="*/ 1062892 w 4286738"/>
              <a:gd name="connsiteY2" fmla="*/ 3435838 h 3435838"/>
              <a:gd name="connsiteX3" fmla="*/ 0 w 4286738"/>
              <a:gd name="connsiteY3" fmla="*/ 1911838 h 3435838"/>
              <a:gd name="connsiteX0" fmla="*/ 0 w 4286738"/>
              <a:gd name="connsiteY0" fmla="*/ 1911838 h 2857499"/>
              <a:gd name="connsiteX1" fmla="*/ 4286738 w 4286738"/>
              <a:gd name="connsiteY1" fmla="*/ 0 h 2857499"/>
              <a:gd name="connsiteX2" fmla="*/ 2133600 w 4286738"/>
              <a:gd name="connsiteY2" fmla="*/ 2857499 h 2857499"/>
              <a:gd name="connsiteX3" fmla="*/ 0 w 4286738"/>
              <a:gd name="connsiteY3" fmla="*/ 1911838 h 28574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286738" h="2857499">
                <a:moveTo>
                  <a:pt x="0" y="1911838"/>
                </a:moveTo>
                <a:lnTo>
                  <a:pt x="4286738" y="0"/>
                </a:lnTo>
                <a:lnTo>
                  <a:pt x="2133600" y="2857499"/>
                </a:lnTo>
                <a:lnTo>
                  <a:pt x="0" y="1911838"/>
                </a:lnTo>
                <a:close/>
              </a:path>
            </a:pathLst>
          </a:custGeom>
          <a:solidFill>
            <a:srgbClr val="70D2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8" name="Isosceles Triangle 17">
            <a:extLst>
              <a:ext uri="{FF2B5EF4-FFF2-40B4-BE49-F238E27FC236}">
                <a16:creationId xmlns:a16="http://schemas.microsoft.com/office/drawing/2014/main" id="{57C9A8BE-BAAB-468E-8342-57B8608A9097}"/>
              </a:ext>
            </a:extLst>
          </p:cNvPr>
          <p:cNvSpPr/>
          <p:nvPr userDrawn="1"/>
        </p:nvSpPr>
        <p:spPr>
          <a:xfrm>
            <a:off x="1602154" y="4493845"/>
            <a:ext cx="2133600" cy="1239715"/>
          </a:xfrm>
          <a:custGeom>
            <a:avLst/>
            <a:gdLst>
              <a:gd name="connsiteX0" fmla="*/ 0 w 1039446"/>
              <a:gd name="connsiteY0" fmla="*/ 1536700 h 1536700"/>
              <a:gd name="connsiteX1" fmla="*/ 519723 w 1039446"/>
              <a:gd name="connsiteY1" fmla="*/ 0 h 1536700"/>
              <a:gd name="connsiteX2" fmla="*/ 1039446 w 1039446"/>
              <a:gd name="connsiteY2" fmla="*/ 1536700 h 1536700"/>
              <a:gd name="connsiteX3" fmla="*/ 0 w 1039446"/>
              <a:gd name="connsiteY3" fmla="*/ 1536700 h 1536700"/>
              <a:gd name="connsiteX0" fmla="*/ 0 w 4263292"/>
              <a:gd name="connsiteY0" fmla="*/ 3435838 h 3435838"/>
              <a:gd name="connsiteX1" fmla="*/ 4263292 w 4263292"/>
              <a:gd name="connsiteY1" fmla="*/ 0 h 3435838"/>
              <a:gd name="connsiteX2" fmla="*/ 1039446 w 4263292"/>
              <a:gd name="connsiteY2" fmla="*/ 3435838 h 3435838"/>
              <a:gd name="connsiteX3" fmla="*/ 0 w 4263292"/>
              <a:gd name="connsiteY3" fmla="*/ 3435838 h 3435838"/>
              <a:gd name="connsiteX0" fmla="*/ 0 w 4286738"/>
              <a:gd name="connsiteY0" fmla="*/ 1911838 h 3435838"/>
              <a:gd name="connsiteX1" fmla="*/ 4286738 w 4286738"/>
              <a:gd name="connsiteY1" fmla="*/ 0 h 3435838"/>
              <a:gd name="connsiteX2" fmla="*/ 1062892 w 4286738"/>
              <a:gd name="connsiteY2" fmla="*/ 3435838 h 3435838"/>
              <a:gd name="connsiteX3" fmla="*/ 0 w 4286738"/>
              <a:gd name="connsiteY3" fmla="*/ 1911838 h 3435838"/>
              <a:gd name="connsiteX0" fmla="*/ 0 w 4286738"/>
              <a:gd name="connsiteY0" fmla="*/ 1911838 h 2857499"/>
              <a:gd name="connsiteX1" fmla="*/ 4286738 w 4286738"/>
              <a:gd name="connsiteY1" fmla="*/ 0 h 2857499"/>
              <a:gd name="connsiteX2" fmla="*/ 2133600 w 4286738"/>
              <a:gd name="connsiteY2" fmla="*/ 2857499 h 2857499"/>
              <a:gd name="connsiteX3" fmla="*/ 0 w 4286738"/>
              <a:gd name="connsiteY3" fmla="*/ 1911838 h 2857499"/>
              <a:gd name="connsiteX0" fmla="*/ 0 w 2133600"/>
              <a:gd name="connsiteY0" fmla="*/ 231531 h 1177192"/>
              <a:gd name="connsiteX1" fmla="*/ 1387231 w 2133600"/>
              <a:gd name="connsiteY1" fmla="*/ 0 h 1177192"/>
              <a:gd name="connsiteX2" fmla="*/ 2133600 w 2133600"/>
              <a:gd name="connsiteY2" fmla="*/ 1177192 h 1177192"/>
              <a:gd name="connsiteX3" fmla="*/ 0 w 2133600"/>
              <a:gd name="connsiteY3" fmla="*/ 231531 h 1177192"/>
              <a:gd name="connsiteX0" fmla="*/ 0 w 2133600"/>
              <a:gd name="connsiteY0" fmla="*/ 294054 h 1239715"/>
              <a:gd name="connsiteX1" fmla="*/ 676031 w 2133600"/>
              <a:gd name="connsiteY1" fmla="*/ 0 h 1239715"/>
              <a:gd name="connsiteX2" fmla="*/ 2133600 w 2133600"/>
              <a:gd name="connsiteY2" fmla="*/ 1239715 h 1239715"/>
              <a:gd name="connsiteX3" fmla="*/ 0 w 2133600"/>
              <a:gd name="connsiteY3" fmla="*/ 294054 h 12397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133600" h="1239715">
                <a:moveTo>
                  <a:pt x="0" y="294054"/>
                </a:moveTo>
                <a:lnTo>
                  <a:pt x="676031" y="0"/>
                </a:lnTo>
                <a:lnTo>
                  <a:pt x="2133600" y="1239715"/>
                </a:lnTo>
                <a:lnTo>
                  <a:pt x="0" y="294054"/>
                </a:lnTo>
                <a:close/>
              </a:path>
            </a:pathLst>
          </a:custGeom>
          <a:solidFill>
            <a:srgbClr val="30AEB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8" name="Freeform: Shape 27">
            <a:extLst>
              <a:ext uri="{FF2B5EF4-FFF2-40B4-BE49-F238E27FC236}">
                <a16:creationId xmlns:a16="http://schemas.microsoft.com/office/drawing/2014/main" id="{2808B77C-3EE6-44D8-9E82-100DBD61691A}"/>
              </a:ext>
            </a:extLst>
          </p:cNvPr>
          <p:cNvSpPr/>
          <p:nvPr userDrawn="1"/>
        </p:nvSpPr>
        <p:spPr>
          <a:xfrm rot="10800000">
            <a:off x="3048205" y="2861930"/>
            <a:ext cx="7098795" cy="3996070"/>
          </a:xfrm>
          <a:custGeom>
            <a:avLst/>
            <a:gdLst>
              <a:gd name="connsiteX0" fmla="*/ 4128830 w 7098795"/>
              <a:gd name="connsiteY0" fmla="*/ 3996070 h 3996070"/>
              <a:gd name="connsiteX1" fmla="*/ 0 w 7098795"/>
              <a:gd name="connsiteY1" fmla="*/ 1776241 h 3996070"/>
              <a:gd name="connsiteX2" fmla="*/ 4059841 w 7098795"/>
              <a:gd name="connsiteY2" fmla="*/ 0 h 3996070"/>
              <a:gd name="connsiteX3" fmla="*/ 7098795 w 7098795"/>
              <a:gd name="connsiteY3" fmla="*/ 0 h 39960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098795" h="3996070">
                <a:moveTo>
                  <a:pt x="4128830" y="3996070"/>
                </a:moveTo>
                <a:lnTo>
                  <a:pt x="0" y="1776241"/>
                </a:lnTo>
                <a:lnTo>
                  <a:pt x="4059841" y="0"/>
                </a:lnTo>
                <a:lnTo>
                  <a:pt x="7098795" y="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5" name="Isosceles Triangle 17">
            <a:extLst>
              <a:ext uri="{FF2B5EF4-FFF2-40B4-BE49-F238E27FC236}">
                <a16:creationId xmlns:a16="http://schemas.microsoft.com/office/drawing/2014/main" id="{D21CBA79-E8F8-4536-9111-E7636F6BDDEB}"/>
              </a:ext>
            </a:extLst>
          </p:cNvPr>
          <p:cNvSpPr/>
          <p:nvPr userDrawn="1"/>
        </p:nvSpPr>
        <p:spPr>
          <a:xfrm rot="10800000">
            <a:off x="6399581" y="3073593"/>
            <a:ext cx="3747420" cy="2494325"/>
          </a:xfrm>
          <a:custGeom>
            <a:avLst/>
            <a:gdLst>
              <a:gd name="connsiteX0" fmla="*/ 0 w 1039446"/>
              <a:gd name="connsiteY0" fmla="*/ 1536700 h 1536700"/>
              <a:gd name="connsiteX1" fmla="*/ 519723 w 1039446"/>
              <a:gd name="connsiteY1" fmla="*/ 0 h 1536700"/>
              <a:gd name="connsiteX2" fmla="*/ 1039446 w 1039446"/>
              <a:gd name="connsiteY2" fmla="*/ 1536700 h 1536700"/>
              <a:gd name="connsiteX3" fmla="*/ 0 w 1039446"/>
              <a:gd name="connsiteY3" fmla="*/ 1536700 h 1536700"/>
              <a:gd name="connsiteX0" fmla="*/ 0 w 4263292"/>
              <a:gd name="connsiteY0" fmla="*/ 3435838 h 3435838"/>
              <a:gd name="connsiteX1" fmla="*/ 4263292 w 4263292"/>
              <a:gd name="connsiteY1" fmla="*/ 0 h 3435838"/>
              <a:gd name="connsiteX2" fmla="*/ 1039446 w 4263292"/>
              <a:gd name="connsiteY2" fmla="*/ 3435838 h 3435838"/>
              <a:gd name="connsiteX3" fmla="*/ 0 w 4263292"/>
              <a:gd name="connsiteY3" fmla="*/ 3435838 h 3435838"/>
              <a:gd name="connsiteX0" fmla="*/ 0 w 4286738"/>
              <a:gd name="connsiteY0" fmla="*/ 1911838 h 3435838"/>
              <a:gd name="connsiteX1" fmla="*/ 4286738 w 4286738"/>
              <a:gd name="connsiteY1" fmla="*/ 0 h 3435838"/>
              <a:gd name="connsiteX2" fmla="*/ 1062892 w 4286738"/>
              <a:gd name="connsiteY2" fmla="*/ 3435838 h 3435838"/>
              <a:gd name="connsiteX3" fmla="*/ 0 w 4286738"/>
              <a:gd name="connsiteY3" fmla="*/ 1911838 h 3435838"/>
              <a:gd name="connsiteX0" fmla="*/ 0 w 4286738"/>
              <a:gd name="connsiteY0" fmla="*/ 1911838 h 2857499"/>
              <a:gd name="connsiteX1" fmla="*/ 4286738 w 4286738"/>
              <a:gd name="connsiteY1" fmla="*/ 0 h 2857499"/>
              <a:gd name="connsiteX2" fmla="*/ 2133600 w 4286738"/>
              <a:gd name="connsiteY2" fmla="*/ 2857499 h 2857499"/>
              <a:gd name="connsiteX3" fmla="*/ 0 w 4286738"/>
              <a:gd name="connsiteY3" fmla="*/ 1911838 h 2857499"/>
              <a:gd name="connsiteX0" fmla="*/ 0 w 2133600"/>
              <a:gd name="connsiteY0" fmla="*/ 231531 h 1177192"/>
              <a:gd name="connsiteX1" fmla="*/ 1387231 w 2133600"/>
              <a:gd name="connsiteY1" fmla="*/ 0 h 1177192"/>
              <a:gd name="connsiteX2" fmla="*/ 2133600 w 2133600"/>
              <a:gd name="connsiteY2" fmla="*/ 1177192 h 1177192"/>
              <a:gd name="connsiteX3" fmla="*/ 0 w 2133600"/>
              <a:gd name="connsiteY3" fmla="*/ 231531 h 1177192"/>
              <a:gd name="connsiteX0" fmla="*/ 0 w 2133600"/>
              <a:gd name="connsiteY0" fmla="*/ 294054 h 1239715"/>
              <a:gd name="connsiteX1" fmla="*/ 676031 w 2133600"/>
              <a:gd name="connsiteY1" fmla="*/ 0 h 1239715"/>
              <a:gd name="connsiteX2" fmla="*/ 2133600 w 2133600"/>
              <a:gd name="connsiteY2" fmla="*/ 1239715 h 1239715"/>
              <a:gd name="connsiteX3" fmla="*/ 0 w 2133600"/>
              <a:gd name="connsiteY3" fmla="*/ 294054 h 1239715"/>
              <a:gd name="connsiteX0" fmla="*/ 0 w 1995504"/>
              <a:gd name="connsiteY0" fmla="*/ 294054 h 1366303"/>
              <a:gd name="connsiteX1" fmla="*/ 676031 w 1995504"/>
              <a:gd name="connsiteY1" fmla="*/ 0 h 1366303"/>
              <a:gd name="connsiteX2" fmla="*/ 1995504 w 1995504"/>
              <a:gd name="connsiteY2" fmla="*/ 1366303 h 1366303"/>
              <a:gd name="connsiteX3" fmla="*/ 0 w 1995504"/>
              <a:gd name="connsiteY3" fmla="*/ 294054 h 1366303"/>
              <a:gd name="connsiteX0" fmla="*/ 0 w 1995504"/>
              <a:gd name="connsiteY0" fmla="*/ 0 h 1072249"/>
              <a:gd name="connsiteX1" fmla="*/ 624245 w 1995504"/>
              <a:gd name="connsiteY1" fmla="*/ 68447 h 1072249"/>
              <a:gd name="connsiteX2" fmla="*/ 1995504 w 1995504"/>
              <a:gd name="connsiteY2" fmla="*/ 1072249 h 1072249"/>
              <a:gd name="connsiteX3" fmla="*/ 0 w 1995504"/>
              <a:gd name="connsiteY3" fmla="*/ 0 h 1072249"/>
              <a:gd name="connsiteX0" fmla="*/ 0 w 1995504"/>
              <a:gd name="connsiteY0" fmla="*/ 236514 h 1308763"/>
              <a:gd name="connsiteX1" fmla="*/ 537935 w 1995504"/>
              <a:gd name="connsiteY1" fmla="*/ 0 h 1308763"/>
              <a:gd name="connsiteX2" fmla="*/ 1995504 w 1995504"/>
              <a:gd name="connsiteY2" fmla="*/ 1308763 h 1308763"/>
              <a:gd name="connsiteX3" fmla="*/ 0 w 1995504"/>
              <a:gd name="connsiteY3" fmla="*/ 236514 h 1308763"/>
              <a:gd name="connsiteX0" fmla="*/ 0 w 1995504"/>
              <a:gd name="connsiteY0" fmla="*/ 248022 h 1320271"/>
              <a:gd name="connsiteX1" fmla="*/ 543689 w 1995504"/>
              <a:gd name="connsiteY1" fmla="*/ 0 h 1320271"/>
              <a:gd name="connsiteX2" fmla="*/ 1995504 w 1995504"/>
              <a:gd name="connsiteY2" fmla="*/ 1320271 h 1320271"/>
              <a:gd name="connsiteX3" fmla="*/ 0 w 1995504"/>
              <a:gd name="connsiteY3" fmla="*/ 248022 h 1320271"/>
              <a:gd name="connsiteX0" fmla="*/ 0 w 2004396"/>
              <a:gd name="connsiteY0" fmla="*/ 248022 h 1318048"/>
              <a:gd name="connsiteX1" fmla="*/ 543689 w 2004396"/>
              <a:gd name="connsiteY1" fmla="*/ 0 h 1318048"/>
              <a:gd name="connsiteX2" fmla="*/ 2004396 w 2004396"/>
              <a:gd name="connsiteY2" fmla="*/ 1318048 h 1318048"/>
              <a:gd name="connsiteX3" fmla="*/ 0 w 2004396"/>
              <a:gd name="connsiteY3" fmla="*/ 248022 h 1318048"/>
              <a:gd name="connsiteX0" fmla="*/ 0 w 2004396"/>
              <a:gd name="connsiteY0" fmla="*/ 264123 h 1334149"/>
              <a:gd name="connsiteX1" fmla="*/ 591994 w 2004396"/>
              <a:gd name="connsiteY1" fmla="*/ 0 h 1334149"/>
              <a:gd name="connsiteX2" fmla="*/ 2004396 w 2004396"/>
              <a:gd name="connsiteY2" fmla="*/ 1334149 h 1334149"/>
              <a:gd name="connsiteX3" fmla="*/ 0 w 2004396"/>
              <a:gd name="connsiteY3" fmla="*/ 264123 h 1334149"/>
              <a:gd name="connsiteX0" fmla="*/ 0 w 1797087"/>
              <a:gd name="connsiteY0" fmla="*/ 237957 h 1334149"/>
              <a:gd name="connsiteX1" fmla="*/ 384685 w 1797087"/>
              <a:gd name="connsiteY1" fmla="*/ 0 h 1334149"/>
              <a:gd name="connsiteX2" fmla="*/ 1797087 w 1797087"/>
              <a:gd name="connsiteY2" fmla="*/ 1334149 h 1334149"/>
              <a:gd name="connsiteX3" fmla="*/ 0 w 1797087"/>
              <a:gd name="connsiteY3" fmla="*/ 237957 h 1334149"/>
              <a:gd name="connsiteX0" fmla="*/ 0 w 2004396"/>
              <a:gd name="connsiteY0" fmla="*/ 258084 h 1334149"/>
              <a:gd name="connsiteX1" fmla="*/ 591994 w 2004396"/>
              <a:gd name="connsiteY1" fmla="*/ 0 h 1334149"/>
              <a:gd name="connsiteX2" fmla="*/ 2004396 w 2004396"/>
              <a:gd name="connsiteY2" fmla="*/ 1334149 h 1334149"/>
              <a:gd name="connsiteX3" fmla="*/ 0 w 2004396"/>
              <a:gd name="connsiteY3" fmla="*/ 258084 h 13341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04396" h="1334149">
                <a:moveTo>
                  <a:pt x="0" y="258084"/>
                </a:moveTo>
                <a:lnTo>
                  <a:pt x="591994" y="0"/>
                </a:lnTo>
                <a:lnTo>
                  <a:pt x="2004396" y="1334149"/>
                </a:lnTo>
                <a:lnTo>
                  <a:pt x="0" y="258084"/>
                </a:ln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2834919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1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000" kern="1200" baseline="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 baseline="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 baseline="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 baseline="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 baseline="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266C2EAA-1C51-4FAE-9720-A9EB90DD6454}"/>
              </a:ext>
            </a:extLst>
          </p:cNvPr>
          <p:cNvSpPr/>
          <p:nvPr userDrawn="1"/>
        </p:nvSpPr>
        <p:spPr>
          <a:xfrm rot="5400000" flipH="1">
            <a:off x="4070689" y="-4070693"/>
            <a:ext cx="1210447" cy="9351833"/>
          </a:xfrm>
          <a:custGeom>
            <a:avLst/>
            <a:gdLst>
              <a:gd name="connsiteX0" fmla="*/ 1210447 w 1210447"/>
              <a:gd name="connsiteY0" fmla="*/ 9351833 h 9351833"/>
              <a:gd name="connsiteX1" fmla="*/ 1210447 w 1210447"/>
              <a:gd name="connsiteY1" fmla="*/ 2440211 h 9351833"/>
              <a:gd name="connsiteX2" fmla="*/ 695085 w 1210447"/>
              <a:gd name="connsiteY2" fmla="*/ 0 h 9351833"/>
              <a:gd name="connsiteX3" fmla="*/ 0 w 1210447"/>
              <a:gd name="connsiteY3" fmla="*/ 9351833 h 93518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0447" h="9351833">
                <a:moveTo>
                  <a:pt x="1210447" y="9351833"/>
                </a:moveTo>
                <a:lnTo>
                  <a:pt x="1210447" y="2440211"/>
                </a:lnTo>
                <a:lnTo>
                  <a:pt x="695085" y="0"/>
                </a:lnTo>
                <a:lnTo>
                  <a:pt x="0" y="9351833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AU"/>
          </a:p>
        </p:txBody>
      </p:sp>
      <p:sp>
        <p:nvSpPr>
          <p:cNvPr id="9" name="Right Triangle 8">
            <a:extLst>
              <a:ext uri="{FF2B5EF4-FFF2-40B4-BE49-F238E27FC236}">
                <a16:creationId xmlns:a16="http://schemas.microsoft.com/office/drawing/2014/main" id="{2A48FACA-8758-48F8-9CAB-1E2F4C5D6805}"/>
              </a:ext>
            </a:extLst>
          </p:cNvPr>
          <p:cNvSpPr/>
          <p:nvPr userDrawn="1"/>
        </p:nvSpPr>
        <p:spPr>
          <a:xfrm rot="10800000">
            <a:off x="7135407" y="0"/>
            <a:ext cx="4029802" cy="484742"/>
          </a:xfrm>
          <a:custGeom>
            <a:avLst/>
            <a:gdLst>
              <a:gd name="connsiteX0" fmla="*/ 0 w 3960178"/>
              <a:gd name="connsiteY0" fmla="*/ 1707615 h 1707615"/>
              <a:gd name="connsiteX1" fmla="*/ 0 w 3960178"/>
              <a:gd name="connsiteY1" fmla="*/ 0 h 1707615"/>
              <a:gd name="connsiteX2" fmla="*/ 3960178 w 3960178"/>
              <a:gd name="connsiteY2" fmla="*/ 1707615 h 1707615"/>
              <a:gd name="connsiteX3" fmla="*/ 0 w 3960178"/>
              <a:gd name="connsiteY3" fmla="*/ 1707615 h 1707615"/>
              <a:gd name="connsiteX0" fmla="*/ 0 w 3960178"/>
              <a:gd name="connsiteY0" fmla="*/ 242371 h 242371"/>
              <a:gd name="connsiteX1" fmla="*/ 1817784 w 3960178"/>
              <a:gd name="connsiteY1" fmla="*/ 0 h 242371"/>
              <a:gd name="connsiteX2" fmla="*/ 3960178 w 3960178"/>
              <a:gd name="connsiteY2" fmla="*/ 242371 h 242371"/>
              <a:gd name="connsiteX3" fmla="*/ 0 w 3960178"/>
              <a:gd name="connsiteY3" fmla="*/ 242371 h 242371"/>
              <a:gd name="connsiteX0" fmla="*/ 0 w 3960178"/>
              <a:gd name="connsiteY0" fmla="*/ 484742 h 484742"/>
              <a:gd name="connsiteX1" fmla="*/ 1696598 w 3960178"/>
              <a:gd name="connsiteY1" fmla="*/ 0 h 484742"/>
              <a:gd name="connsiteX2" fmla="*/ 3960178 w 3960178"/>
              <a:gd name="connsiteY2" fmla="*/ 484742 h 484742"/>
              <a:gd name="connsiteX3" fmla="*/ 0 w 3960178"/>
              <a:gd name="connsiteY3" fmla="*/ 484742 h 484742"/>
              <a:gd name="connsiteX0" fmla="*/ 0 w 4029802"/>
              <a:gd name="connsiteY0" fmla="*/ 484742 h 484742"/>
              <a:gd name="connsiteX1" fmla="*/ 1696598 w 4029802"/>
              <a:gd name="connsiteY1" fmla="*/ 0 h 484742"/>
              <a:gd name="connsiteX2" fmla="*/ 4029802 w 4029802"/>
              <a:gd name="connsiteY2" fmla="*/ 484742 h 484742"/>
              <a:gd name="connsiteX3" fmla="*/ 0 w 4029802"/>
              <a:gd name="connsiteY3" fmla="*/ 484742 h 4847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029802" h="484742">
                <a:moveTo>
                  <a:pt x="0" y="484742"/>
                </a:moveTo>
                <a:lnTo>
                  <a:pt x="1696598" y="0"/>
                </a:lnTo>
                <a:lnTo>
                  <a:pt x="4029802" y="484742"/>
                </a:lnTo>
                <a:lnTo>
                  <a:pt x="0" y="484742"/>
                </a:lnTo>
                <a:close/>
              </a:path>
            </a:pathLst>
          </a:custGeom>
          <a:solidFill>
            <a:srgbClr val="30AEB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1" name="Freeform: Shape 20">
            <a:extLst>
              <a:ext uri="{FF2B5EF4-FFF2-40B4-BE49-F238E27FC236}">
                <a16:creationId xmlns:a16="http://schemas.microsoft.com/office/drawing/2014/main" id="{761F4EA7-06A5-4316-A2BC-D82C3BF34B70}"/>
              </a:ext>
            </a:extLst>
          </p:cNvPr>
          <p:cNvSpPr/>
          <p:nvPr userDrawn="1"/>
        </p:nvSpPr>
        <p:spPr>
          <a:xfrm rot="16200000">
            <a:off x="10316677" y="-775209"/>
            <a:ext cx="1100117" cy="2650535"/>
          </a:xfrm>
          <a:custGeom>
            <a:avLst/>
            <a:gdLst>
              <a:gd name="connsiteX0" fmla="*/ 1100117 w 1100117"/>
              <a:gd name="connsiteY0" fmla="*/ 1776398 h 2579590"/>
              <a:gd name="connsiteX1" fmla="*/ 1100117 w 1100117"/>
              <a:gd name="connsiteY1" fmla="*/ 2579590 h 2579590"/>
              <a:gd name="connsiteX2" fmla="*/ 0 w 1100117"/>
              <a:gd name="connsiteY2" fmla="*/ 2579590 h 2579590"/>
              <a:gd name="connsiteX3" fmla="*/ 601504 w 1100117"/>
              <a:gd name="connsiteY3" fmla="*/ 0 h 2579590"/>
              <a:gd name="connsiteX0" fmla="*/ 1100117 w 1100117"/>
              <a:gd name="connsiteY0" fmla="*/ 1847343 h 2650535"/>
              <a:gd name="connsiteX1" fmla="*/ 1100117 w 1100117"/>
              <a:gd name="connsiteY1" fmla="*/ 2650535 h 2650535"/>
              <a:gd name="connsiteX2" fmla="*/ 0 w 1100117"/>
              <a:gd name="connsiteY2" fmla="*/ 2650535 h 2650535"/>
              <a:gd name="connsiteX3" fmla="*/ 585738 w 1100117"/>
              <a:gd name="connsiteY3" fmla="*/ 0 h 2650535"/>
              <a:gd name="connsiteX4" fmla="*/ 1100117 w 1100117"/>
              <a:gd name="connsiteY4" fmla="*/ 1847343 h 26505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00117" h="2650535">
                <a:moveTo>
                  <a:pt x="1100117" y="1847343"/>
                </a:moveTo>
                <a:lnTo>
                  <a:pt x="1100117" y="2650535"/>
                </a:lnTo>
                <a:lnTo>
                  <a:pt x="0" y="2650535"/>
                </a:lnTo>
                <a:lnTo>
                  <a:pt x="585738" y="0"/>
                </a:lnTo>
                <a:cubicBezTo>
                  <a:pt x="751942" y="592133"/>
                  <a:pt x="933913" y="1255210"/>
                  <a:pt x="1100117" y="1847343"/>
                </a:cubicBezTo>
                <a:close/>
              </a:path>
            </a:pathLst>
          </a:custGeom>
          <a:solidFill>
            <a:srgbClr val="70D2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pic>
        <p:nvPicPr>
          <p:cNvPr id="29" name="Picture 28">
            <a:extLst>
              <a:ext uri="{FF2B5EF4-FFF2-40B4-BE49-F238E27FC236}">
                <a16:creationId xmlns:a16="http://schemas.microsoft.com/office/drawing/2014/main" id="{068834C3-EB7F-46F9-85DF-D3F347566E63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01982" y="96191"/>
            <a:ext cx="1272435" cy="840541"/>
          </a:xfrm>
          <a:prstGeom prst="rect">
            <a:avLst/>
          </a:prstGeom>
        </p:spPr>
      </p:pic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36455FC-0DCB-42CB-8ACF-000B24B685EE}"/>
              </a:ext>
            </a:extLst>
          </p:cNvPr>
          <p:cNvSpPr>
            <a:spLocks noGrp="1"/>
          </p:cNvSpPr>
          <p:nvPr userDrawn="1"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A1402F1-7907-4DE9-A984-C8BAF0751A3C}"/>
              </a:ext>
            </a:extLst>
          </p:cNvPr>
          <p:cNvSpPr>
            <a:spLocks noGrp="1"/>
          </p:cNvSpPr>
          <p:nvPr userDrawn="1"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11" name="Date Placeholder 3">
            <a:extLst>
              <a:ext uri="{FF2B5EF4-FFF2-40B4-BE49-F238E27FC236}">
                <a16:creationId xmlns:a16="http://schemas.microsoft.com/office/drawing/2014/main" id="{00FB4587-ACF0-4494-BA3D-205621FC7146}"/>
              </a:ext>
            </a:extLst>
          </p:cNvPr>
          <p:cNvSpPr txBox="1">
            <a:spLocks/>
          </p:cNvSpPr>
          <p:nvPr userDrawn="1"/>
        </p:nvSpPr>
        <p:spPr>
          <a:xfrm>
            <a:off x="9212768" y="64801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9048539A-BFEB-4364-871A-D8473BFC718B}" type="datetimeFigureOut">
              <a:rPr lang="en-AU" sz="1000" baseline="0" smtClean="0">
                <a:solidFill>
                  <a:schemeClr val="bg1">
                    <a:lumMod val="65000"/>
                  </a:schemeClr>
                </a:solidFill>
              </a:rPr>
              <a:pPr algn="r"/>
              <a:t>24/08/2020</a:t>
            </a:fld>
            <a:endParaRPr lang="en-AU" sz="1000" baseline="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003E3D5A-03AA-42D8-A66F-A43EB48D1222}"/>
              </a:ext>
            </a:extLst>
          </p:cNvPr>
          <p:cNvSpPr txBox="1">
            <a:spLocks/>
          </p:cNvSpPr>
          <p:nvPr userDrawn="1"/>
        </p:nvSpPr>
        <p:spPr>
          <a:xfrm>
            <a:off x="11082130" y="218521"/>
            <a:ext cx="873837" cy="50703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A414C58D-9241-43EB-81D3-9A0EFB78B0F8}" type="slidenum">
              <a:rPr lang="en-AU" sz="1200" b="0" i="0" baseline="0" smtClean="0">
                <a:solidFill>
                  <a:schemeClr val="bg1"/>
                </a:solidFill>
                <a:latin typeface="Calibri" panose="020F0502020204030204" pitchFamily="34" charset="0"/>
              </a:rPr>
              <a:pPr algn="r"/>
              <a:t>‹#›</a:t>
            </a:fld>
            <a:endParaRPr lang="en-AU" sz="1200" b="0" i="0" baseline="0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pic>
        <p:nvPicPr>
          <p:cNvPr id="14" name="Graphic 13">
            <a:extLst>
              <a:ext uri="{FF2B5EF4-FFF2-40B4-BE49-F238E27FC236}">
                <a16:creationId xmlns:a16="http://schemas.microsoft.com/office/drawing/2014/main" id="{D95D6E4C-181B-4C2E-ADB5-4790EDE40B78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236032" y="6422439"/>
            <a:ext cx="1308397" cy="2548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4252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5" r:id="rId1"/>
    <p:sldLayoutId id="2147483714" r:id="rId2"/>
    <p:sldLayoutId id="2147483713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6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9.xml"/><Relationship Id="rId4" Type="http://schemas.microsoft.com/office/2007/relationships/hdphoto" Target="../media/hdphoto2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762170-0480-4B7F-B427-D19B493898E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AU" dirty="0"/>
              <a:t>Innovation as a cornerstone of IP Australia operations</a:t>
            </a:r>
          </a:p>
        </p:txBody>
      </p:sp>
      <p:sp>
        <p:nvSpPr>
          <p:cNvPr id="4" name="Subtitle 3">
            <a:extLst>
              <a:ext uri="{FF2B5EF4-FFF2-40B4-BE49-F238E27FC236}">
                <a16:creationId xmlns:a16="http://schemas.microsoft.com/office/drawing/2014/main" id="{7D8D6EFD-7C65-4D58-9DAE-86E2B502018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AU" dirty="0"/>
              <a:t>Skye Reeve</a:t>
            </a:r>
          </a:p>
          <a:p>
            <a:r>
              <a:rPr lang="en-AU" dirty="0"/>
              <a:t>Assistant Director</a:t>
            </a:r>
          </a:p>
          <a:p>
            <a:r>
              <a:rPr lang="en-AU" dirty="0"/>
              <a:t>International Policy &amp; Cooperation</a:t>
            </a:r>
          </a:p>
          <a:p>
            <a:r>
              <a:rPr lang="en-AU" dirty="0"/>
              <a:t>IP Australia</a:t>
            </a:r>
          </a:p>
          <a:p>
            <a:endParaRPr lang="en-AU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C7F824B1-9616-4417-BAED-92D8EA2F84BA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341376" y="1893195"/>
            <a:ext cx="4925568" cy="2653048"/>
          </a:xfrm>
        </p:spPr>
        <p:txBody>
          <a:bodyPr/>
          <a:lstStyle/>
          <a:p>
            <a:r>
              <a:rPr lang="en-AU" sz="2400" dirty="0"/>
              <a:t>Intellectual property offices as innovation agencies</a:t>
            </a:r>
          </a:p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5989046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E76F51-9369-41D4-A52C-060F448C0B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Key lessons</a:t>
            </a:r>
          </a:p>
        </p:txBody>
      </p:sp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id="{A6432BD3-6FF8-4A54-9ED5-14DED5F205F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42992982"/>
              </p:ext>
            </p:extLst>
          </p:nvPr>
        </p:nvGraphicFramePr>
        <p:xfrm>
          <a:off x="623129" y="2234993"/>
          <a:ext cx="11092068" cy="39855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2288032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EC3C9DAF-A306-41D0-878D-30892240C8F3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41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826505"/>
            <a:ext cx="12192000" cy="8511007"/>
          </a:xfrm>
          <a:prstGeom prst="rect">
            <a:avLst/>
          </a:prstGeom>
        </p:spPr>
      </p:pic>
      <p:sp>
        <p:nvSpPr>
          <p:cNvPr id="4" name="Subtitle 3">
            <a:extLst>
              <a:ext uri="{FF2B5EF4-FFF2-40B4-BE49-F238E27FC236}">
                <a16:creationId xmlns:a16="http://schemas.microsoft.com/office/drawing/2014/main" id="{4E624B20-DE26-494C-AC5D-4C9B46F9C14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65437" y="1131936"/>
            <a:ext cx="3335009" cy="511804"/>
          </a:xfrm>
        </p:spPr>
        <p:txBody>
          <a:bodyPr/>
          <a:lstStyle/>
          <a:p>
            <a:r>
              <a:rPr lang="en-AU" sz="3600" dirty="0"/>
              <a:t>What’s next?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0A26BC0-3BA3-4AE6-ADC7-DD9EFCCF13E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65438" y="3089189"/>
            <a:ext cx="3335008" cy="3258601"/>
          </a:xfrm>
        </p:spPr>
        <p:txBody>
          <a:bodyPr>
            <a:no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AU" sz="1800" dirty="0"/>
              <a:t>We have made great strides.</a:t>
            </a:r>
          </a:p>
        </p:txBody>
      </p:sp>
      <p:sp>
        <p:nvSpPr>
          <p:cNvPr id="6" name="Text Placeholder 4">
            <a:extLst>
              <a:ext uri="{FF2B5EF4-FFF2-40B4-BE49-F238E27FC236}">
                <a16:creationId xmlns:a16="http://schemas.microsoft.com/office/drawing/2014/main" id="{2062B417-6BDD-4931-A284-15EA5C55DDF9}"/>
              </a:ext>
            </a:extLst>
          </p:cNvPr>
          <p:cNvSpPr txBox="1">
            <a:spLocks/>
          </p:cNvSpPr>
          <p:nvPr/>
        </p:nvSpPr>
        <p:spPr>
          <a:xfrm>
            <a:off x="4197143" y="3089188"/>
            <a:ext cx="3335008" cy="3006811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200" b="0" kern="1200" baseline="0">
                <a:solidFill>
                  <a:schemeClr val="bg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kern="1200" baseline="0">
                <a:solidFill>
                  <a:schemeClr val="bg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kern="1200" baseline="0">
                <a:solidFill>
                  <a:schemeClr val="bg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kern="1200" baseline="0">
                <a:solidFill>
                  <a:schemeClr val="bg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kern="1200" baseline="0">
                <a:solidFill>
                  <a:schemeClr val="bg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1450" indent="-171450">
              <a:buFont typeface="Arial" panose="020B0604020202020204" pitchFamily="34" charset="0"/>
              <a:buChar char="•"/>
            </a:pPr>
            <a:r>
              <a:rPr lang="en-AU" sz="1800" dirty="0"/>
              <a:t>We are exploring machine learning more deeply.</a:t>
            </a:r>
          </a:p>
        </p:txBody>
      </p:sp>
      <p:sp>
        <p:nvSpPr>
          <p:cNvPr id="7" name="Text Placeholder 4">
            <a:extLst>
              <a:ext uri="{FF2B5EF4-FFF2-40B4-BE49-F238E27FC236}">
                <a16:creationId xmlns:a16="http://schemas.microsoft.com/office/drawing/2014/main" id="{AEEFDB3D-D450-43E6-9178-0A51DC097BDE}"/>
              </a:ext>
            </a:extLst>
          </p:cNvPr>
          <p:cNvSpPr txBox="1">
            <a:spLocks/>
          </p:cNvSpPr>
          <p:nvPr/>
        </p:nvSpPr>
        <p:spPr>
          <a:xfrm>
            <a:off x="7728848" y="3089188"/>
            <a:ext cx="3335008" cy="287429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200" b="0" kern="1200" baseline="0">
                <a:solidFill>
                  <a:schemeClr val="bg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kern="1200" baseline="0">
                <a:solidFill>
                  <a:schemeClr val="bg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kern="1200" baseline="0">
                <a:solidFill>
                  <a:schemeClr val="bg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kern="1200" baseline="0">
                <a:solidFill>
                  <a:schemeClr val="bg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kern="1200" baseline="0">
                <a:solidFill>
                  <a:schemeClr val="bg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1450" indent="-171450">
              <a:buFont typeface="Arial" panose="020B0604020202020204" pitchFamily="34" charset="0"/>
              <a:buChar char="•"/>
            </a:pPr>
            <a:r>
              <a:rPr lang="en-AU" sz="1800" dirty="0"/>
              <a:t>We are continuing to explore what the IP office of the future will look like.</a:t>
            </a:r>
          </a:p>
        </p:txBody>
      </p:sp>
    </p:spTree>
    <p:extLst>
      <p:ext uri="{BB962C8B-B14F-4D97-AF65-F5344CB8AC3E}">
        <p14:creationId xmlns:p14="http://schemas.microsoft.com/office/powerpoint/2010/main" val="211503690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869364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23962611-DFD5-4092-AAFD-559E3DFCE2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5488" y="0"/>
            <a:ext cx="10910292" cy="6858000"/>
          </a:xfrm>
          <a:prstGeom prst="rect">
            <a:avLst/>
          </a:prstGeom>
          <a:gradFill>
            <a:gsLst>
              <a:gs pos="0">
                <a:schemeClr val="accent1">
                  <a:lumMod val="90000"/>
                </a:schemeClr>
              </a:gs>
              <a:gs pos="25000">
                <a:schemeClr val="accent1">
                  <a:lumMod val="90000"/>
                </a:schemeClr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2270F1FA-0425-408F-9861-80BF5AFB27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13F1901E-5C4A-4CB5-A16B-E7CB8D7E83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3403" y="1397945"/>
            <a:ext cx="6105194" cy="2031055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>
              <a:lnSpc>
                <a:spcPct val="90000"/>
              </a:lnSpc>
            </a:pPr>
            <a:r>
              <a:rPr lang="en-US" sz="60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Covid-19 response</a:t>
            </a: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6E64D1CD-89FD-42A2-A9DD-8BCE2D4D517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043403" y="3610895"/>
            <a:ext cx="6105194" cy="2432099"/>
          </a:xfrm>
        </p:spPr>
        <p:txBody>
          <a:bodyPr vert="horz" lIns="91440" tIns="45720" rIns="91440" bIns="45720" rtlCol="0">
            <a:normAutofit/>
          </a:bodyPr>
          <a:lstStyle/>
          <a:p>
            <a:pPr marL="342900" indent="-342900" algn="ctr">
              <a:buFontTx/>
              <a:buChar char="-"/>
            </a:pPr>
            <a:r>
              <a:rPr lang="en-US" sz="2400" dirty="0">
                <a:solidFill>
                  <a:srgbClr val="FFFFFF"/>
                </a:solidFill>
              </a:rPr>
              <a:t>Currency of information</a:t>
            </a:r>
          </a:p>
          <a:p>
            <a:pPr marL="342900" indent="-342900" algn="ctr">
              <a:buFontTx/>
              <a:buChar char="-"/>
            </a:pPr>
            <a:r>
              <a:rPr lang="en-US" sz="2400" dirty="0">
                <a:solidFill>
                  <a:srgbClr val="FFFFFF"/>
                </a:solidFill>
              </a:rPr>
              <a:t>Extensions of time</a:t>
            </a:r>
          </a:p>
          <a:p>
            <a:pPr marL="342900" indent="-342900" algn="ctr">
              <a:buFontTx/>
              <a:buChar char="-"/>
            </a:pPr>
            <a:r>
              <a:rPr lang="en-US" sz="2400" dirty="0">
                <a:solidFill>
                  <a:srgbClr val="FFFFFF"/>
                </a:solidFill>
              </a:rPr>
              <a:t>COVID-19 Helpline</a:t>
            </a:r>
          </a:p>
          <a:p>
            <a:pPr marL="342900" indent="-342900" algn="ctr">
              <a:buFontTx/>
              <a:buChar char="-"/>
            </a:pPr>
            <a:r>
              <a:rPr lang="en-US" sz="2400" dirty="0">
                <a:solidFill>
                  <a:srgbClr val="FFFFFF"/>
                </a:solidFill>
              </a:rPr>
              <a:t>Patent analytics products</a:t>
            </a:r>
          </a:p>
          <a:p>
            <a:pPr marL="342900" indent="-342900" algn="ctr">
              <a:buFontTx/>
              <a:buChar char="-"/>
            </a:pPr>
            <a:endParaRPr lang="en-US" sz="2400" dirty="0">
              <a:solidFill>
                <a:srgbClr val="FFFFFF"/>
              </a:solidFill>
            </a:endParaRPr>
          </a:p>
          <a:p>
            <a:pPr marL="342900" indent="-342900" algn="ctr">
              <a:buFontTx/>
              <a:buChar char="-"/>
            </a:pPr>
            <a:endParaRPr lang="en-US" sz="2400" kern="1200" dirty="0">
              <a:solidFill>
                <a:srgbClr val="FFFFFF"/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645381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80155826-2B63-43EF-89E6-1A4A5D85D7D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" t="9997" r="78321" b="3785"/>
          <a:stretch/>
        </p:blipFill>
        <p:spPr>
          <a:xfrm>
            <a:off x="1390650" y="1064673"/>
            <a:ext cx="4040660" cy="504302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ED25779F-8E97-451C-958B-23E841293D09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9622" r="84391" b="3784"/>
          <a:stretch/>
        </p:blipFill>
        <p:spPr>
          <a:xfrm>
            <a:off x="6760691" y="1064673"/>
            <a:ext cx="2903837" cy="50345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428856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049A5A-73A1-4049-9178-A5864CFFF0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AU" dirty="0"/>
              <a:t>innovation strategies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8BE3159-F7B7-4783-962E-33626D63258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87111" y="3635949"/>
            <a:ext cx="4196260" cy="1925543"/>
          </a:xfrm>
        </p:spPr>
        <p:txBody>
          <a:bodyPr>
            <a:normAutofit/>
          </a:bodyPr>
          <a:lstStyle/>
          <a:p>
            <a:pPr lvl="0">
              <a:spcBef>
                <a:spcPts val="600"/>
              </a:spcBef>
              <a:spcAft>
                <a:spcPts val="0"/>
              </a:spcAft>
            </a:pPr>
            <a:r>
              <a:rPr lang="en-AU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Strategic objectives- based approach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47259D7-3E73-4435-A87A-87AB080C3D48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AU" dirty="0"/>
              <a:t>collaborations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CC7D44D2-3085-437E-AED0-843A1F7B3BAE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r>
              <a:rPr lang="en-AU" dirty="0"/>
              <a:t>Data &amp; intelligence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3E8E7027-B416-4267-A0AD-721DBAE8DB9E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>
            <a:normAutofit/>
          </a:bodyPr>
          <a:lstStyle/>
          <a:p>
            <a:r>
              <a:rPr lang="en-AU" dirty="0"/>
              <a:t>efficiencies</a:t>
            </a:r>
          </a:p>
        </p:txBody>
      </p:sp>
      <p:pic>
        <p:nvPicPr>
          <p:cNvPr id="20" name="Content Placeholder 29">
            <a:extLst>
              <a:ext uri="{FF2B5EF4-FFF2-40B4-BE49-F238E27FC236}">
                <a16:creationId xmlns:a16="http://schemas.microsoft.com/office/drawing/2014/main" id="{A0130939-D99F-4519-BE57-5A5DFB94E5E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278210" y="3155331"/>
            <a:ext cx="1080000" cy="1080000"/>
          </a:xfrm>
          <a:prstGeom prst="rect">
            <a:avLst/>
          </a:prstGeom>
        </p:spPr>
      </p:pic>
      <p:pic>
        <p:nvPicPr>
          <p:cNvPr id="21" name="Content Placeholder 31">
            <a:extLst>
              <a:ext uri="{FF2B5EF4-FFF2-40B4-BE49-F238E27FC236}">
                <a16:creationId xmlns:a16="http://schemas.microsoft.com/office/drawing/2014/main" id="{6B58839F-34A1-40CB-A133-20229B0D172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771337" y="3155331"/>
            <a:ext cx="1080000" cy="1080000"/>
          </a:xfrm>
          <a:prstGeom prst="rect">
            <a:avLst/>
          </a:prstGeom>
        </p:spPr>
      </p:pic>
      <p:pic>
        <p:nvPicPr>
          <p:cNvPr id="22" name="Content Placeholder 33">
            <a:extLst>
              <a:ext uri="{FF2B5EF4-FFF2-40B4-BE49-F238E27FC236}">
                <a16:creationId xmlns:a16="http://schemas.microsoft.com/office/drawing/2014/main" id="{F3091B59-53DE-4EB9-A78E-0A95189DA0F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524345" y="3155331"/>
            <a:ext cx="1080000" cy="10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464868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lose-up of a person using a mobile phone">
            <a:extLst>
              <a:ext uri="{FF2B5EF4-FFF2-40B4-BE49-F238E27FC236}">
                <a16:creationId xmlns:a16="http://schemas.microsoft.com/office/drawing/2014/main" id="{3F99EF2A-67D7-4E4D-BFAC-50C149D66F3B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31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634008"/>
            <a:ext cx="12192000" cy="8126016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069E087-2B98-4B7D-AAB7-938AF913DF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463" y="1302462"/>
            <a:ext cx="10801073" cy="598971"/>
          </a:xfrm>
        </p:spPr>
        <p:txBody>
          <a:bodyPr/>
          <a:lstStyle/>
          <a:p>
            <a:r>
              <a:rPr lang="en-AU" dirty="0"/>
              <a:t>efficiencies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418E73E-E4D1-4859-B07A-6EB181E5835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68627" y="2027583"/>
            <a:ext cx="10801073" cy="4184374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2400" dirty="0"/>
              <a:t>2012 - 12% of services being transacted online to 99% in 2016.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2400" dirty="0"/>
              <a:t>Transactional Digital Services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2400" dirty="0"/>
              <a:t>Australian Trade Mark Search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2400" dirty="0"/>
              <a:t>Trade Mark Assist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2400" dirty="0"/>
              <a:t>Virtual assistant ALEX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AU" sz="2400" dirty="0"/>
          </a:p>
        </p:txBody>
      </p:sp>
    </p:spTree>
    <p:extLst>
      <p:ext uri="{BB962C8B-B14F-4D97-AF65-F5344CB8AC3E}">
        <p14:creationId xmlns:p14="http://schemas.microsoft.com/office/powerpoint/2010/main" val="295913322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D4EE3D6A-E569-418F-AC3A-4E24D464559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9998" r="51305" b="3653"/>
          <a:stretch/>
        </p:blipFill>
        <p:spPr>
          <a:xfrm>
            <a:off x="1356070" y="998537"/>
            <a:ext cx="9479859" cy="52531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575841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3">
            <a:extLst>
              <a:ext uri="{FF2B5EF4-FFF2-40B4-BE49-F238E27FC236}">
                <a16:creationId xmlns:a16="http://schemas.microsoft.com/office/drawing/2014/main" id="{4E624B20-DE26-494C-AC5D-4C9B46F9C14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712359" y="1317467"/>
            <a:ext cx="10161589" cy="511804"/>
          </a:xfrm>
        </p:spPr>
        <p:txBody>
          <a:bodyPr/>
          <a:lstStyle/>
          <a:p>
            <a:r>
              <a:rPr lang="en-AU" sz="3200" dirty="0"/>
              <a:t>Data and intelligence</a:t>
            </a:r>
          </a:p>
        </p:txBody>
      </p:sp>
      <p:sp>
        <p:nvSpPr>
          <p:cNvPr id="6" name="Text Placeholder 4">
            <a:extLst>
              <a:ext uri="{FF2B5EF4-FFF2-40B4-BE49-F238E27FC236}">
                <a16:creationId xmlns:a16="http://schemas.microsoft.com/office/drawing/2014/main" id="{E57B8D76-F458-4EFB-81C8-92BE9EAE5180}"/>
              </a:ext>
            </a:extLst>
          </p:cNvPr>
          <p:cNvSpPr txBox="1">
            <a:spLocks/>
          </p:cNvSpPr>
          <p:nvPr/>
        </p:nvSpPr>
        <p:spPr>
          <a:xfrm>
            <a:off x="1712359" y="3115767"/>
            <a:ext cx="4834215" cy="3205519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200" b="0" kern="1200" baseline="0">
                <a:solidFill>
                  <a:schemeClr val="bg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kern="1200" baseline="0">
                <a:solidFill>
                  <a:schemeClr val="bg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kern="1200" baseline="0">
                <a:solidFill>
                  <a:schemeClr val="bg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kern="1200" baseline="0">
                <a:solidFill>
                  <a:schemeClr val="bg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kern="1200" baseline="0">
                <a:solidFill>
                  <a:schemeClr val="bg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1800" dirty="0"/>
              <a:t>Patent Analytics Hub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1800" dirty="0"/>
              <a:t>IP Data Platform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1800" dirty="0"/>
              <a:t>IP Policy Register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AU" sz="1800" dirty="0"/>
          </a:p>
        </p:txBody>
      </p:sp>
      <p:sp>
        <p:nvSpPr>
          <p:cNvPr id="7" name="Text Placeholder 4">
            <a:extLst>
              <a:ext uri="{FF2B5EF4-FFF2-40B4-BE49-F238E27FC236}">
                <a16:creationId xmlns:a16="http://schemas.microsoft.com/office/drawing/2014/main" id="{51BB4F52-EF4B-45BF-ADC4-D980FD0C5D92}"/>
              </a:ext>
            </a:extLst>
          </p:cNvPr>
          <p:cNvSpPr txBox="1">
            <a:spLocks/>
          </p:cNvSpPr>
          <p:nvPr/>
        </p:nvSpPr>
        <p:spPr>
          <a:xfrm>
            <a:off x="6793153" y="3115767"/>
            <a:ext cx="4834215" cy="2900719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200" b="0" kern="1200" baseline="0">
                <a:solidFill>
                  <a:schemeClr val="bg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kern="1200" baseline="0">
                <a:solidFill>
                  <a:schemeClr val="bg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kern="1200" baseline="0">
                <a:solidFill>
                  <a:schemeClr val="bg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kern="1200" baseline="0">
                <a:solidFill>
                  <a:schemeClr val="bg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kern="1200" baseline="0">
                <a:solidFill>
                  <a:schemeClr val="bg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buFont typeface="Arial" panose="020B0604020202020204" pitchFamily="34" charset="0"/>
              <a:buChar char="•"/>
            </a:pPr>
            <a:endParaRPr lang="en-AU" sz="2400" b="1" dirty="0"/>
          </a:p>
        </p:txBody>
      </p:sp>
    </p:spTree>
    <p:extLst>
      <p:ext uri="{BB962C8B-B14F-4D97-AF65-F5344CB8AC3E}">
        <p14:creationId xmlns:p14="http://schemas.microsoft.com/office/powerpoint/2010/main" val="97828517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E780F692-7747-4C07-873A-B1EA7F9C441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9998" r="50000" b="4000"/>
          <a:stretch/>
        </p:blipFill>
        <p:spPr>
          <a:xfrm>
            <a:off x="1656930" y="928870"/>
            <a:ext cx="9474896" cy="50928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727660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73C71D-8FB9-4657-98F8-685A2C199D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463" y="1095248"/>
            <a:ext cx="10801073" cy="598971"/>
          </a:xfrm>
        </p:spPr>
        <p:txBody>
          <a:bodyPr/>
          <a:lstStyle/>
          <a:p>
            <a:r>
              <a:rPr lang="en-AU" dirty="0"/>
              <a:t>collaboration</a:t>
            </a:r>
          </a:p>
        </p:txBody>
      </p: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96F1A2C3-83A4-4EF5-A970-01DDEA1F994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736817204"/>
              </p:ext>
            </p:extLst>
          </p:nvPr>
        </p:nvGraphicFramePr>
        <p:xfrm>
          <a:off x="695464" y="1893203"/>
          <a:ext cx="3468764" cy="34290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209435661"/>
      </p:ext>
    </p:extLst>
  </p:cSld>
  <p:clrMapOvr>
    <a:masterClrMapping/>
  </p:clrMapOvr>
</p:sld>
</file>

<file path=ppt/theme/theme1.xml><?xml version="1.0" encoding="utf-8"?>
<a:theme xmlns:a="http://schemas.openxmlformats.org/drawingml/2006/main" name="Titl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0.xml><?xml version="1.0" encoding="utf-8"?>
<a:theme xmlns:a="http://schemas.openxmlformats.org/drawingml/2006/main" name="1_page 2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page 2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page 2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5_page 2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3_page 2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4_page 2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1_page 2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Titl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9.xml><?xml version="1.0" encoding="utf-8"?>
<a:theme xmlns:a="http://schemas.openxmlformats.org/drawingml/2006/main" name="page 2">
  <a:themeElements>
    <a:clrScheme name="IP Australia 2019">
      <a:dk1>
        <a:srgbClr val="1D252C"/>
      </a:dk1>
      <a:lt1>
        <a:srgbClr val="FCFCFD"/>
      </a:lt1>
      <a:dk2>
        <a:srgbClr val="B6BEC0"/>
      </a:dk2>
      <a:lt2>
        <a:srgbClr val="FFFFFF"/>
      </a:lt2>
      <a:accent1>
        <a:srgbClr val="612166"/>
      </a:accent1>
      <a:accent2>
        <a:srgbClr val="F1AC1E"/>
      </a:accent2>
      <a:accent3>
        <a:srgbClr val="30AEB6"/>
      </a:accent3>
      <a:accent4>
        <a:srgbClr val="84C98F"/>
      </a:accent4>
      <a:accent5>
        <a:srgbClr val="DE4326"/>
      </a:accent5>
      <a:accent6>
        <a:srgbClr val="E5E8EC"/>
      </a:accent6>
      <a:hlink>
        <a:srgbClr val="30AEB6"/>
      </a:hlink>
      <a:folHlink>
        <a:srgbClr val="612166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154</Words>
  <Application>Microsoft Office PowerPoint</Application>
  <PresentationFormat>Widescreen</PresentationFormat>
  <Paragraphs>52</Paragraphs>
  <Slides>12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10</vt:i4>
      </vt:variant>
      <vt:variant>
        <vt:lpstr>Slide Titles</vt:lpstr>
      </vt:variant>
      <vt:variant>
        <vt:i4>12</vt:i4>
      </vt:variant>
    </vt:vector>
  </HeadingPairs>
  <TitlesOfParts>
    <vt:vector size="26" baseType="lpstr">
      <vt:lpstr>Arial</vt:lpstr>
      <vt:lpstr>Calibri</vt:lpstr>
      <vt:lpstr>Calibri Light</vt:lpstr>
      <vt:lpstr>Tahoma</vt:lpstr>
      <vt:lpstr>Title</vt:lpstr>
      <vt:lpstr>page 2</vt:lpstr>
      <vt:lpstr>2_page 2</vt:lpstr>
      <vt:lpstr>5_page 2</vt:lpstr>
      <vt:lpstr>3_page 2</vt:lpstr>
      <vt:lpstr>4_page 2</vt:lpstr>
      <vt:lpstr>1_page 2</vt:lpstr>
      <vt:lpstr>Title</vt:lpstr>
      <vt:lpstr>page 2</vt:lpstr>
      <vt:lpstr>1_page 2</vt:lpstr>
      <vt:lpstr>Innovation as a cornerstone of IP Australia operations</vt:lpstr>
      <vt:lpstr>Covid-19 response</vt:lpstr>
      <vt:lpstr>PowerPoint Presentation</vt:lpstr>
      <vt:lpstr>innovation strategies</vt:lpstr>
      <vt:lpstr>efficiencies</vt:lpstr>
      <vt:lpstr>PowerPoint Presentation</vt:lpstr>
      <vt:lpstr>PowerPoint Presentation</vt:lpstr>
      <vt:lpstr>PowerPoint Presentation</vt:lpstr>
      <vt:lpstr>collaboration</vt:lpstr>
      <vt:lpstr>Key lessons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2020-08-24T06:41:49Z</dcterms:created>
  <dcterms:modified xsi:type="dcterms:W3CDTF">2020-08-24T06:42:07Z</dcterms:modified>
</cp:coreProperties>
</file>